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4"/>
  </p:sldMasterIdLst>
  <p:notesMasterIdLst>
    <p:notesMasterId r:id="rId27"/>
  </p:notesMasterIdLst>
  <p:sldIdLst>
    <p:sldId id="278" r:id="rId5"/>
    <p:sldId id="279" r:id="rId6"/>
    <p:sldId id="294" r:id="rId7"/>
    <p:sldId id="295" r:id="rId8"/>
    <p:sldId id="300" r:id="rId9"/>
    <p:sldId id="405" r:id="rId10"/>
    <p:sldId id="299" r:id="rId11"/>
    <p:sldId id="280" r:id="rId12"/>
    <p:sldId id="307" r:id="rId13"/>
    <p:sldId id="296" r:id="rId14"/>
    <p:sldId id="301" r:id="rId15"/>
    <p:sldId id="305" r:id="rId16"/>
    <p:sldId id="303" r:id="rId17"/>
    <p:sldId id="411" r:id="rId18"/>
    <p:sldId id="417" r:id="rId19"/>
    <p:sldId id="415" r:id="rId20"/>
    <p:sldId id="304" r:id="rId21"/>
    <p:sldId id="407" r:id="rId22"/>
    <p:sldId id="285" r:id="rId23"/>
    <p:sldId id="409" r:id="rId24"/>
    <p:sldId id="410" r:id="rId25"/>
    <p:sldId id="293" r:id="rId26"/>
  </p:sldIdLst>
  <p:sldSz cx="12192000" cy="6858000"/>
  <p:notesSz cx="13716000" cy="2438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userDrawn="1">
          <p15:clr>
            <a:srgbClr val="A4A3A4"/>
          </p15:clr>
        </p15:guide>
        <p15:guide id="2" pos="456" userDrawn="1">
          <p15:clr>
            <a:srgbClr val="A4A3A4"/>
          </p15:clr>
        </p15:guide>
        <p15:guide id="3" orient="horz" pos="2616" userDrawn="1">
          <p15:clr>
            <a:srgbClr val="A4A3A4"/>
          </p15:clr>
        </p15:guide>
        <p15:guide id="4" orient="horz" pos="3264" userDrawn="1">
          <p15:clr>
            <a:srgbClr val="A4A3A4"/>
          </p15:clr>
        </p15:guide>
        <p15:guide id="5" pos="6912" userDrawn="1">
          <p15:clr>
            <a:srgbClr val="A4A3A4"/>
          </p15:clr>
        </p15:guide>
        <p15:guide id="6" orient="horz" pos="2136" userDrawn="1">
          <p15:clr>
            <a:srgbClr val="A4A3A4"/>
          </p15:clr>
        </p15:guide>
        <p15:guide id="7" orient="horz" pos="4008" userDrawn="1">
          <p15:clr>
            <a:srgbClr val="A4A3A4"/>
          </p15:clr>
        </p15:guide>
        <p15:guide id="8" orient="horz" pos="1152" userDrawn="1">
          <p15:clr>
            <a:srgbClr val="A4A3A4"/>
          </p15:clr>
        </p15:guide>
        <p15:guide id="9" orient="horz" pos="2352" userDrawn="1">
          <p15:clr>
            <a:srgbClr val="A4A3A4"/>
          </p15:clr>
        </p15:guide>
        <p15:guide id="10" orient="horz" pos="1512" userDrawn="1">
          <p15:clr>
            <a:srgbClr val="A4A3A4"/>
          </p15:clr>
        </p15:guide>
        <p15:guide id="11" pos="7680" userDrawn="1">
          <p15:clr>
            <a:srgbClr val="A4A3A4"/>
          </p15:clr>
        </p15:guide>
        <p15:guide id="12" pos="6696" userDrawn="1">
          <p15:clr>
            <a:srgbClr val="A4A3A4"/>
          </p15:clr>
        </p15:guide>
        <p15:guide id="13" pos="1008" userDrawn="1">
          <p15:clr>
            <a:srgbClr val="A4A3A4"/>
          </p15:clr>
        </p15:guide>
        <p15:guide id="14" pos="1584" userDrawn="1">
          <p15:clr>
            <a:srgbClr val="A4A3A4"/>
          </p15:clr>
        </p15:guide>
        <p15:guide id="15" pos="2136" userDrawn="1">
          <p15:clr>
            <a:srgbClr val="A4A3A4"/>
          </p15:clr>
        </p15:guide>
        <p15:guide id="16" pos="2760" userDrawn="1">
          <p15:clr>
            <a:srgbClr val="A4A3A4"/>
          </p15:clr>
        </p15:guide>
        <p15:guide id="17" pos="3288" userDrawn="1">
          <p15:clr>
            <a:srgbClr val="A4A3A4"/>
          </p15:clr>
        </p15:guide>
        <p15:guide id="18" pos="4032" userDrawn="1">
          <p15:clr>
            <a:srgbClr val="A4A3A4"/>
          </p15:clr>
        </p15:guide>
        <p15:guide id="19" pos="4392" userDrawn="1">
          <p15:clr>
            <a:srgbClr val="A4A3A4"/>
          </p15:clr>
        </p15:guide>
        <p15:guide id="20" pos="4944" userDrawn="1">
          <p15:clr>
            <a:srgbClr val="A4A3A4"/>
          </p15:clr>
        </p15:guide>
        <p15:guide id="21" pos="5544" userDrawn="1">
          <p15:clr>
            <a:srgbClr val="A4A3A4"/>
          </p15:clr>
        </p15:guide>
        <p15:guide id="22" pos="6072" userDrawn="1">
          <p15:clr>
            <a:srgbClr val="A4A3A4"/>
          </p15:clr>
        </p15:guide>
        <p15:guide id="23" orient="horz" pos="2448" userDrawn="1">
          <p15:clr>
            <a:srgbClr val="A4A3A4"/>
          </p15:clr>
        </p15:guide>
        <p15:guide id="24" orient="horz" pos="960" userDrawn="1">
          <p15:clr>
            <a:srgbClr val="A4A3A4"/>
          </p15:clr>
        </p15:guide>
        <p15:guide id="25" pos="5256" userDrawn="1">
          <p15:clr>
            <a:srgbClr val="A4A3A4"/>
          </p15:clr>
        </p15:guide>
        <p15:guide id="26" pos="726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AC4E9"/>
    <a:srgbClr val="BCA5C7"/>
    <a:srgbClr val="F4E390"/>
    <a:srgbClr val="F2C676"/>
    <a:srgbClr val="202C8F"/>
    <a:srgbClr val="FDFBF6"/>
    <a:srgbClr val="F5CDCE"/>
    <a:srgbClr val="DF8C8C"/>
    <a:srgbClr val="D4D5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00" autoAdjust="0"/>
  </p:normalViewPr>
  <p:slideViewPr>
    <p:cSldViewPr snapToGrid="0" snapToObjects="1">
      <p:cViewPr varScale="1">
        <p:scale>
          <a:sx n="77" d="100"/>
          <a:sy n="77" d="100"/>
        </p:scale>
        <p:origin x="723" y="55"/>
      </p:cViewPr>
      <p:guideLst>
        <p:guide/>
        <p:guide pos="456"/>
        <p:guide orient="horz" pos="2616"/>
        <p:guide orient="horz" pos="3264"/>
        <p:guide pos="6912"/>
        <p:guide orient="horz" pos="2136"/>
        <p:guide orient="horz" pos="4008"/>
        <p:guide orient="horz" pos="1152"/>
        <p:guide orient="horz" pos="2352"/>
        <p:guide orient="horz" pos="1512"/>
        <p:guide pos="7680"/>
        <p:guide pos="6696"/>
        <p:guide pos="1008"/>
        <p:guide pos="1584"/>
        <p:guide pos="2136"/>
        <p:guide pos="2760"/>
        <p:guide pos="3288"/>
        <p:guide pos="4032"/>
        <p:guide pos="4392"/>
        <p:guide pos="4944"/>
        <p:guide pos="5544"/>
        <p:guide pos="6072"/>
        <p:guide orient="horz" pos="2448"/>
        <p:guide orient="horz" pos="960"/>
        <p:guide pos="5256"/>
        <p:guide pos="7261"/>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E34075-9303-4641-B4C5-9A846AACBA2B}" type="doc">
      <dgm:prSet loTypeId="urn:microsoft.com/office/officeart/2005/8/layout/chart3" loCatId="cycle" qsTypeId="urn:microsoft.com/office/officeart/2005/8/quickstyle/3d1" qsCatId="3D" csTypeId="urn:microsoft.com/office/officeart/2005/8/colors/colorful2" csCatId="colorful" phldr="1"/>
      <dgm:spPr/>
    </dgm:pt>
    <dgm:pt modelId="{E53D3413-F7E6-4D87-8780-3463E7B6F0D0}">
      <dgm:prSet phldrT="[Text]" custT="1"/>
      <dgm:spPr>
        <a:solidFill>
          <a:schemeClr val="accent6">
            <a:lumMod val="75000"/>
          </a:schemeClr>
        </a:solidFill>
      </dgm:spPr>
      <dgm:t>
        <a:bodyPr/>
        <a:lstStyle/>
        <a:p>
          <a:r>
            <a:rPr lang="en-US" altLang="en-US" sz="2000" b="1" i="0" dirty="0">
              <a:solidFill>
                <a:schemeClr val="bg1"/>
              </a:solidFill>
              <a:latin typeface="Palatino Linotype" panose="02040502050505030304" pitchFamily="18" charset="0"/>
            </a:rPr>
            <a:t>Crohn's disease</a:t>
          </a:r>
          <a:endParaRPr lang="en-US" sz="2000" i="0" dirty="0">
            <a:solidFill>
              <a:schemeClr val="bg1"/>
            </a:solidFill>
          </a:endParaRPr>
        </a:p>
      </dgm:t>
    </dgm:pt>
    <dgm:pt modelId="{EB362E76-8DCA-43C6-BE0F-CBCCDCBB4B4C}" type="parTrans" cxnId="{7AA8E70F-E070-42B3-9CA4-FD9679BBB18B}">
      <dgm:prSet/>
      <dgm:spPr/>
      <dgm:t>
        <a:bodyPr/>
        <a:lstStyle/>
        <a:p>
          <a:endParaRPr lang="en-US"/>
        </a:p>
      </dgm:t>
    </dgm:pt>
    <dgm:pt modelId="{FDF5E342-38AE-4CF7-A902-E594912CEBC9}" type="sibTrans" cxnId="{7AA8E70F-E070-42B3-9CA4-FD9679BBB18B}">
      <dgm:prSet/>
      <dgm:spPr/>
      <dgm:t>
        <a:bodyPr/>
        <a:lstStyle/>
        <a:p>
          <a:endParaRPr lang="en-US"/>
        </a:p>
      </dgm:t>
    </dgm:pt>
    <dgm:pt modelId="{EBB75B45-CA78-4381-AF0B-7294C40FF86D}">
      <dgm:prSet phldrT="[Text]" custT="1"/>
      <dgm:spPr>
        <a:solidFill>
          <a:schemeClr val="accent6">
            <a:lumMod val="60000"/>
            <a:lumOff val="40000"/>
          </a:schemeClr>
        </a:solidFill>
      </dgm:spPr>
      <dgm:t>
        <a:bodyPr/>
        <a:lstStyle/>
        <a:p>
          <a:pPr>
            <a:buFont typeface="Wingdings" panose="05000000000000000000" pitchFamily="2" charset="2"/>
            <a:buChar char="Ø"/>
          </a:pPr>
          <a:r>
            <a:rPr lang="en-US" altLang="en-US" sz="1800" b="1" i="0" dirty="0">
              <a:latin typeface="Palatino Linotype" panose="02040502050505030304" pitchFamily="18" charset="0"/>
            </a:rPr>
            <a:t>Ulcerative colitis</a:t>
          </a:r>
          <a:endParaRPr lang="en-US" sz="1800" i="0" dirty="0"/>
        </a:p>
      </dgm:t>
    </dgm:pt>
    <dgm:pt modelId="{94764B50-7388-4D3D-A7E3-D3A86209CEEE}" type="parTrans" cxnId="{BAAB8E9E-E406-4C18-A210-37EC8B070EDB}">
      <dgm:prSet/>
      <dgm:spPr/>
      <dgm:t>
        <a:bodyPr/>
        <a:lstStyle/>
        <a:p>
          <a:endParaRPr lang="en-US"/>
        </a:p>
      </dgm:t>
    </dgm:pt>
    <dgm:pt modelId="{554497DC-9E38-4DFE-A49A-B9D30873BA7B}" type="sibTrans" cxnId="{BAAB8E9E-E406-4C18-A210-37EC8B070EDB}">
      <dgm:prSet/>
      <dgm:spPr/>
      <dgm:t>
        <a:bodyPr/>
        <a:lstStyle/>
        <a:p>
          <a:endParaRPr lang="en-US"/>
        </a:p>
      </dgm:t>
    </dgm:pt>
    <dgm:pt modelId="{AFEB75F8-980E-43E7-AE98-B15193D89B26}">
      <dgm:prSet phldrT="[Text]" custT="1"/>
      <dgm:spPr>
        <a:solidFill>
          <a:schemeClr val="accent6">
            <a:lumMod val="40000"/>
            <a:lumOff val="60000"/>
          </a:schemeClr>
        </a:solidFill>
      </dgm:spPr>
      <dgm:t>
        <a:bodyPr/>
        <a:lstStyle/>
        <a:p>
          <a:pPr>
            <a:buFont typeface="Wingdings" panose="05000000000000000000" pitchFamily="2" charset="2"/>
            <a:buNone/>
          </a:pPr>
          <a:r>
            <a:rPr lang="en-US" altLang="en-US" sz="1800" b="1" i="0" dirty="0">
              <a:solidFill>
                <a:schemeClr val="bg1"/>
              </a:solidFill>
              <a:latin typeface="Palatino Linotype" panose="02040502050505030304" pitchFamily="18" charset="0"/>
            </a:rPr>
            <a:t>Undetermined</a:t>
          </a:r>
        </a:p>
        <a:p>
          <a:r>
            <a:rPr lang="en-US" altLang="en-US" sz="1800" b="1" i="0" dirty="0">
              <a:solidFill>
                <a:schemeClr val="bg1"/>
              </a:solidFill>
              <a:latin typeface="Palatino Linotype" panose="02040502050505030304" pitchFamily="18" charset="0"/>
            </a:rPr>
            <a:t>colitis</a:t>
          </a:r>
          <a:endParaRPr lang="sr-Cyrl-RS" altLang="en-US" sz="1800" b="1" i="0" dirty="0">
            <a:solidFill>
              <a:schemeClr val="bg1"/>
            </a:solidFill>
            <a:latin typeface="Palatino Linotype" panose="02040502050505030304" pitchFamily="18" charset="0"/>
          </a:endParaRPr>
        </a:p>
      </dgm:t>
    </dgm:pt>
    <dgm:pt modelId="{99AB4A48-549C-44F1-8EF4-DC53E57F896F}" type="sibTrans" cxnId="{BF42038A-491A-497B-94F2-332E3E1419F3}">
      <dgm:prSet/>
      <dgm:spPr/>
      <dgm:t>
        <a:bodyPr/>
        <a:lstStyle/>
        <a:p>
          <a:endParaRPr lang="en-US"/>
        </a:p>
      </dgm:t>
    </dgm:pt>
    <dgm:pt modelId="{6BD9EDA0-8784-4C14-BAFB-346C6CCFAA50}" type="parTrans" cxnId="{BF42038A-491A-497B-94F2-332E3E1419F3}">
      <dgm:prSet/>
      <dgm:spPr/>
      <dgm:t>
        <a:bodyPr/>
        <a:lstStyle/>
        <a:p>
          <a:endParaRPr lang="en-US"/>
        </a:p>
      </dgm:t>
    </dgm:pt>
    <dgm:pt modelId="{C3E9FF0A-D7A8-449C-82AC-1F194D58E93C}" type="pres">
      <dgm:prSet presAssocID="{ADE34075-9303-4641-B4C5-9A846AACBA2B}" presName="compositeShape" presStyleCnt="0">
        <dgm:presLayoutVars>
          <dgm:chMax val="7"/>
          <dgm:dir/>
          <dgm:resizeHandles val="exact"/>
        </dgm:presLayoutVars>
      </dgm:prSet>
      <dgm:spPr/>
    </dgm:pt>
    <dgm:pt modelId="{1E6B17EA-F929-4428-9F37-803580EE6DB5}" type="pres">
      <dgm:prSet presAssocID="{ADE34075-9303-4641-B4C5-9A846AACBA2B}" presName="wedge1" presStyleLbl="node1" presStyleIdx="0" presStyleCnt="3" custScaleX="125853" custScaleY="112373" custLinFactNeighborX="-2940" custLinFactNeighborY="1279"/>
      <dgm:spPr/>
    </dgm:pt>
    <dgm:pt modelId="{7906A16B-BCD5-438C-B570-223E045398EC}" type="pres">
      <dgm:prSet presAssocID="{ADE34075-9303-4641-B4C5-9A846AACBA2B}" presName="wedge1Tx" presStyleLbl="node1" presStyleIdx="0" presStyleCnt="3">
        <dgm:presLayoutVars>
          <dgm:chMax val="0"/>
          <dgm:chPref val="0"/>
          <dgm:bulletEnabled val="1"/>
        </dgm:presLayoutVars>
      </dgm:prSet>
      <dgm:spPr/>
    </dgm:pt>
    <dgm:pt modelId="{AEEB57DF-5837-47C4-9CF9-BE033CD9B1C7}" type="pres">
      <dgm:prSet presAssocID="{ADE34075-9303-4641-B4C5-9A846AACBA2B}" presName="wedge2" presStyleLbl="node1" presStyleIdx="1" presStyleCnt="3" custScaleX="110658" custScaleY="119048"/>
      <dgm:spPr/>
    </dgm:pt>
    <dgm:pt modelId="{A2902645-02CF-4E5C-8DFE-6E8D2720DB5B}" type="pres">
      <dgm:prSet presAssocID="{ADE34075-9303-4641-B4C5-9A846AACBA2B}" presName="wedge2Tx" presStyleLbl="node1" presStyleIdx="1" presStyleCnt="3">
        <dgm:presLayoutVars>
          <dgm:chMax val="0"/>
          <dgm:chPref val="0"/>
          <dgm:bulletEnabled val="1"/>
        </dgm:presLayoutVars>
      </dgm:prSet>
      <dgm:spPr/>
    </dgm:pt>
    <dgm:pt modelId="{249C3362-3D7F-4D8A-8CEC-C87CA21F7B70}" type="pres">
      <dgm:prSet presAssocID="{ADE34075-9303-4641-B4C5-9A846AACBA2B}" presName="wedge3" presStyleLbl="node1" presStyleIdx="2" presStyleCnt="3" custScaleX="113367" custScaleY="109613"/>
      <dgm:spPr/>
    </dgm:pt>
    <dgm:pt modelId="{476914D6-99F2-4A6E-80A2-1B9EA913FFCC}" type="pres">
      <dgm:prSet presAssocID="{ADE34075-9303-4641-B4C5-9A846AACBA2B}" presName="wedge3Tx" presStyleLbl="node1" presStyleIdx="2" presStyleCnt="3">
        <dgm:presLayoutVars>
          <dgm:chMax val="0"/>
          <dgm:chPref val="0"/>
          <dgm:bulletEnabled val="1"/>
        </dgm:presLayoutVars>
      </dgm:prSet>
      <dgm:spPr/>
    </dgm:pt>
  </dgm:ptLst>
  <dgm:cxnLst>
    <dgm:cxn modelId="{7AA8E70F-E070-42B3-9CA4-FD9679BBB18B}" srcId="{ADE34075-9303-4641-B4C5-9A846AACBA2B}" destId="{E53D3413-F7E6-4D87-8780-3463E7B6F0D0}" srcOrd="1" destOrd="0" parTransId="{EB362E76-8DCA-43C6-BE0F-CBCCDCBB4B4C}" sibTransId="{FDF5E342-38AE-4CF7-A902-E594912CEBC9}"/>
    <dgm:cxn modelId="{070AD169-1487-4C49-9821-0F380BD57A45}" type="presOf" srcId="{E53D3413-F7E6-4D87-8780-3463E7B6F0D0}" destId="{A2902645-02CF-4E5C-8DFE-6E8D2720DB5B}" srcOrd="1" destOrd="0" presId="urn:microsoft.com/office/officeart/2005/8/layout/chart3"/>
    <dgm:cxn modelId="{BF4C727B-C6EC-457F-A93C-C85D6B901409}" type="presOf" srcId="{AFEB75F8-980E-43E7-AE98-B15193D89B26}" destId="{7906A16B-BCD5-438C-B570-223E045398EC}" srcOrd="1" destOrd="0" presId="urn:microsoft.com/office/officeart/2005/8/layout/chart3"/>
    <dgm:cxn modelId="{BF42038A-491A-497B-94F2-332E3E1419F3}" srcId="{ADE34075-9303-4641-B4C5-9A846AACBA2B}" destId="{AFEB75F8-980E-43E7-AE98-B15193D89B26}" srcOrd="0" destOrd="0" parTransId="{6BD9EDA0-8784-4C14-BAFB-346C6CCFAA50}" sibTransId="{99AB4A48-549C-44F1-8EF4-DC53E57F896F}"/>
    <dgm:cxn modelId="{286B2D98-F0B4-442F-A288-9C2BE18168D8}" type="presOf" srcId="{EBB75B45-CA78-4381-AF0B-7294C40FF86D}" destId="{476914D6-99F2-4A6E-80A2-1B9EA913FFCC}" srcOrd="1" destOrd="0" presId="urn:microsoft.com/office/officeart/2005/8/layout/chart3"/>
    <dgm:cxn modelId="{BAAB8E9E-E406-4C18-A210-37EC8B070EDB}" srcId="{ADE34075-9303-4641-B4C5-9A846AACBA2B}" destId="{EBB75B45-CA78-4381-AF0B-7294C40FF86D}" srcOrd="2" destOrd="0" parTransId="{94764B50-7388-4D3D-A7E3-D3A86209CEEE}" sibTransId="{554497DC-9E38-4DFE-A49A-B9D30873BA7B}"/>
    <dgm:cxn modelId="{86BEC6AB-4086-463E-9F90-6F362C12466B}" type="presOf" srcId="{ADE34075-9303-4641-B4C5-9A846AACBA2B}" destId="{C3E9FF0A-D7A8-449C-82AC-1F194D58E93C}" srcOrd="0" destOrd="0" presId="urn:microsoft.com/office/officeart/2005/8/layout/chart3"/>
    <dgm:cxn modelId="{6F2513CD-1E5C-441E-B4B2-3068FB839C49}" type="presOf" srcId="{EBB75B45-CA78-4381-AF0B-7294C40FF86D}" destId="{249C3362-3D7F-4D8A-8CEC-C87CA21F7B70}" srcOrd="0" destOrd="0" presId="urn:microsoft.com/office/officeart/2005/8/layout/chart3"/>
    <dgm:cxn modelId="{DBA4DEE4-5BE9-4A1B-9D27-F5DC18B67B3F}" type="presOf" srcId="{AFEB75F8-980E-43E7-AE98-B15193D89B26}" destId="{1E6B17EA-F929-4428-9F37-803580EE6DB5}" srcOrd="0" destOrd="0" presId="urn:microsoft.com/office/officeart/2005/8/layout/chart3"/>
    <dgm:cxn modelId="{157AB3F2-19D9-4B68-A7AD-47849140BE30}" type="presOf" srcId="{E53D3413-F7E6-4D87-8780-3463E7B6F0D0}" destId="{AEEB57DF-5837-47C4-9CF9-BE033CD9B1C7}" srcOrd="0" destOrd="0" presId="urn:microsoft.com/office/officeart/2005/8/layout/chart3"/>
    <dgm:cxn modelId="{AA184B25-6604-443E-917F-8BC291036580}" type="presParOf" srcId="{C3E9FF0A-D7A8-449C-82AC-1F194D58E93C}" destId="{1E6B17EA-F929-4428-9F37-803580EE6DB5}" srcOrd="0" destOrd="0" presId="urn:microsoft.com/office/officeart/2005/8/layout/chart3"/>
    <dgm:cxn modelId="{896AB952-5BEB-4C56-9B17-EF7E1635E3E1}" type="presParOf" srcId="{C3E9FF0A-D7A8-449C-82AC-1F194D58E93C}" destId="{7906A16B-BCD5-438C-B570-223E045398EC}" srcOrd="1" destOrd="0" presId="urn:microsoft.com/office/officeart/2005/8/layout/chart3"/>
    <dgm:cxn modelId="{536073E3-297B-4BB7-8F7B-2E8B96653558}" type="presParOf" srcId="{C3E9FF0A-D7A8-449C-82AC-1F194D58E93C}" destId="{AEEB57DF-5837-47C4-9CF9-BE033CD9B1C7}" srcOrd="2" destOrd="0" presId="urn:microsoft.com/office/officeart/2005/8/layout/chart3"/>
    <dgm:cxn modelId="{D318A3C9-2F01-4BED-9393-0E6A27D7FAF4}" type="presParOf" srcId="{C3E9FF0A-D7A8-449C-82AC-1F194D58E93C}" destId="{A2902645-02CF-4E5C-8DFE-6E8D2720DB5B}" srcOrd="3" destOrd="0" presId="urn:microsoft.com/office/officeart/2005/8/layout/chart3"/>
    <dgm:cxn modelId="{87DD2614-8629-47F7-8A41-F37D783A6628}" type="presParOf" srcId="{C3E9FF0A-D7A8-449C-82AC-1F194D58E93C}" destId="{249C3362-3D7F-4D8A-8CEC-C87CA21F7B70}" srcOrd="4" destOrd="0" presId="urn:microsoft.com/office/officeart/2005/8/layout/chart3"/>
    <dgm:cxn modelId="{F588FBE8-0A9B-45D6-94EB-7A51EC49F289}" type="presParOf" srcId="{C3E9FF0A-D7A8-449C-82AC-1F194D58E93C}" destId="{476914D6-99F2-4A6E-80A2-1B9EA913FFCC}"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6B17EA-F929-4428-9F37-803580EE6DB5}">
      <dsp:nvSpPr>
        <dsp:cNvPr id="0" name=""/>
        <dsp:cNvSpPr/>
      </dsp:nvSpPr>
      <dsp:spPr>
        <a:xfrm>
          <a:off x="2269993" y="62793"/>
          <a:ext cx="4818371" cy="4302280"/>
        </a:xfrm>
        <a:prstGeom prst="pie">
          <a:avLst>
            <a:gd name="adj1" fmla="val 16200000"/>
            <a:gd name="adj2" fmla="val 1800000"/>
          </a:avLst>
        </a:prstGeom>
        <a:solidFill>
          <a:schemeClr val="accent6">
            <a:lumMod val="40000"/>
            <a:lumOff val="6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Wingdings" panose="05000000000000000000" pitchFamily="2" charset="2"/>
            <a:buNone/>
          </a:pPr>
          <a:r>
            <a:rPr lang="en-US" altLang="en-US" sz="1800" b="1" i="0" kern="1200" dirty="0">
              <a:solidFill>
                <a:schemeClr val="bg1"/>
              </a:solidFill>
              <a:latin typeface="Palatino Linotype" panose="02040502050505030304" pitchFamily="18" charset="0"/>
            </a:rPr>
            <a:t>Undetermined</a:t>
          </a:r>
        </a:p>
        <a:p>
          <a:pPr marL="0" lvl="0" indent="0" algn="ctr" defTabSz="800100">
            <a:lnSpc>
              <a:spcPct val="90000"/>
            </a:lnSpc>
            <a:spcBef>
              <a:spcPct val="0"/>
            </a:spcBef>
            <a:spcAft>
              <a:spcPct val="35000"/>
            </a:spcAft>
            <a:buNone/>
          </a:pPr>
          <a:r>
            <a:rPr lang="en-US" altLang="en-US" sz="1800" b="1" i="0" kern="1200" dirty="0">
              <a:solidFill>
                <a:schemeClr val="bg1"/>
              </a:solidFill>
              <a:latin typeface="Palatino Linotype" panose="02040502050505030304" pitchFamily="18" charset="0"/>
            </a:rPr>
            <a:t>colitis</a:t>
          </a:r>
          <a:endParaRPr lang="sr-Cyrl-RS" altLang="en-US" sz="1800" b="1" i="0" kern="1200" dirty="0">
            <a:solidFill>
              <a:schemeClr val="bg1"/>
            </a:solidFill>
            <a:latin typeface="Palatino Linotype" panose="02040502050505030304" pitchFamily="18" charset="0"/>
          </a:endParaRPr>
        </a:p>
      </dsp:txBody>
      <dsp:txXfrm>
        <a:off x="4889696" y="856666"/>
        <a:ext cx="1634804" cy="1434093"/>
      </dsp:txXfrm>
    </dsp:sp>
    <dsp:sp modelId="{AEEB57DF-5837-47C4-9CF9-BE033CD9B1C7}">
      <dsp:nvSpPr>
        <dsp:cNvPr id="0" name=""/>
        <dsp:cNvSpPr/>
      </dsp:nvSpPr>
      <dsp:spPr>
        <a:xfrm>
          <a:off x="2476075" y="-7"/>
          <a:ext cx="4236620" cy="4557837"/>
        </a:xfrm>
        <a:prstGeom prst="pie">
          <a:avLst>
            <a:gd name="adj1" fmla="val 1800000"/>
            <a:gd name="adj2" fmla="val 9000000"/>
          </a:avLst>
        </a:prstGeom>
        <a:solidFill>
          <a:schemeClr val="accent6">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altLang="en-US" sz="2000" b="1" i="0" kern="1200" dirty="0">
              <a:solidFill>
                <a:schemeClr val="bg1"/>
              </a:solidFill>
              <a:latin typeface="Palatino Linotype" panose="02040502050505030304" pitchFamily="18" charset="0"/>
            </a:rPr>
            <a:t>Crohn's disease</a:t>
          </a:r>
          <a:endParaRPr lang="en-US" sz="2000" i="0" kern="1200" dirty="0">
            <a:solidFill>
              <a:schemeClr val="bg1"/>
            </a:solidFill>
          </a:endParaRPr>
        </a:p>
      </dsp:txBody>
      <dsp:txXfrm>
        <a:off x="3636102" y="2875771"/>
        <a:ext cx="1916566" cy="1410759"/>
      </dsp:txXfrm>
    </dsp:sp>
    <dsp:sp modelId="{249C3362-3D7F-4D8A-8CEC-C87CA21F7B70}">
      <dsp:nvSpPr>
        <dsp:cNvPr id="0" name=""/>
        <dsp:cNvSpPr/>
      </dsp:nvSpPr>
      <dsp:spPr>
        <a:xfrm>
          <a:off x="2424217" y="180605"/>
          <a:ext cx="4340336" cy="4196611"/>
        </a:xfrm>
        <a:prstGeom prst="pie">
          <a:avLst>
            <a:gd name="adj1" fmla="val 9000000"/>
            <a:gd name="adj2" fmla="val 16200000"/>
          </a:avLst>
        </a:prstGeom>
        <a:solidFill>
          <a:schemeClr val="accent6">
            <a:lumMod val="60000"/>
            <a:lumOff val="4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Font typeface="Wingdings" panose="05000000000000000000" pitchFamily="2" charset="2"/>
            <a:buNone/>
          </a:pPr>
          <a:r>
            <a:rPr lang="en-US" altLang="en-US" sz="1800" b="1" i="0" kern="1200" dirty="0">
              <a:latin typeface="Palatino Linotype" panose="02040502050505030304" pitchFamily="18" charset="0"/>
            </a:rPr>
            <a:t>Ulcerative colitis</a:t>
          </a:r>
          <a:endParaRPr lang="en-US" sz="1800" i="0" kern="1200" dirty="0"/>
        </a:p>
      </dsp:txBody>
      <dsp:txXfrm>
        <a:off x="2889253" y="1004940"/>
        <a:ext cx="1472614" cy="1398870"/>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866786"/>
      </p:ext>
    </p:extLst>
  </p:cSld>
  <p:clrMap bg1="lt1" tx1="dk1" bg2="lt2" tx2="dk2" accent1="accent1" accent2="accent2" accent3="accent3" accent4="accent4" accent5="accent5" accent6="accent6" hlink="hlink" folHlink="folHlink"/>
  <p:notesStyle>
    <a:lvl1pPr marL="0" algn="l" defTabSz="457200" rtl="0" eaLnBrk="1" latinLnBrk="0" hangingPunct="1">
      <a:defRPr sz="600" kern="1200">
        <a:solidFill>
          <a:schemeClr val="tx1"/>
        </a:solidFill>
        <a:latin typeface="+mn-lt"/>
        <a:ea typeface="+mn-ea"/>
        <a:cs typeface="+mn-cs"/>
      </a:defRPr>
    </a:lvl1pPr>
    <a:lvl2pPr marL="228600" algn="l" defTabSz="457200" rtl="0" eaLnBrk="1" latinLnBrk="0" hangingPunct="1">
      <a:defRPr sz="600" kern="1200">
        <a:solidFill>
          <a:schemeClr val="tx1"/>
        </a:solidFill>
        <a:latin typeface="+mn-lt"/>
        <a:ea typeface="+mn-ea"/>
        <a:cs typeface="+mn-cs"/>
      </a:defRPr>
    </a:lvl2pPr>
    <a:lvl3pPr marL="457200" algn="l" defTabSz="457200" rtl="0" eaLnBrk="1" latinLnBrk="0" hangingPunct="1">
      <a:defRPr sz="600" kern="1200">
        <a:solidFill>
          <a:schemeClr val="tx1"/>
        </a:solidFill>
        <a:latin typeface="+mn-lt"/>
        <a:ea typeface="+mn-ea"/>
        <a:cs typeface="+mn-cs"/>
      </a:defRPr>
    </a:lvl3pPr>
    <a:lvl4pPr marL="685800" algn="l" defTabSz="457200" rtl="0" eaLnBrk="1" latinLnBrk="0" hangingPunct="1">
      <a:defRPr sz="600" kern="1200">
        <a:solidFill>
          <a:schemeClr val="tx1"/>
        </a:solidFill>
        <a:latin typeface="+mn-lt"/>
        <a:ea typeface="+mn-ea"/>
        <a:cs typeface="+mn-cs"/>
      </a:defRPr>
    </a:lvl4pPr>
    <a:lvl5pPr marL="914400" algn="l" defTabSz="457200" rtl="0" eaLnBrk="1" latinLnBrk="0" hangingPunct="1">
      <a:defRPr sz="600" kern="1200">
        <a:solidFill>
          <a:schemeClr val="tx1"/>
        </a:solidFill>
        <a:latin typeface="+mn-lt"/>
        <a:ea typeface="+mn-ea"/>
        <a:cs typeface="+mn-cs"/>
      </a:defRPr>
    </a:lvl5pPr>
    <a:lvl6pPr marL="1143000" algn="l" defTabSz="457200" rtl="0" eaLnBrk="1" latinLnBrk="0" hangingPunct="1">
      <a:defRPr sz="600" kern="1200">
        <a:solidFill>
          <a:schemeClr val="tx1"/>
        </a:solidFill>
        <a:latin typeface="+mn-lt"/>
        <a:ea typeface="+mn-ea"/>
        <a:cs typeface="+mn-cs"/>
      </a:defRPr>
    </a:lvl6pPr>
    <a:lvl7pPr marL="1371600" algn="l" defTabSz="457200" rtl="0" eaLnBrk="1" latinLnBrk="0" hangingPunct="1">
      <a:defRPr sz="600" kern="1200">
        <a:solidFill>
          <a:schemeClr val="tx1"/>
        </a:solidFill>
        <a:latin typeface="+mn-lt"/>
        <a:ea typeface="+mn-ea"/>
        <a:cs typeface="+mn-cs"/>
      </a:defRPr>
    </a:lvl7pPr>
    <a:lvl8pPr marL="1600200" algn="l" defTabSz="457200" rtl="0" eaLnBrk="1" latinLnBrk="0" hangingPunct="1">
      <a:defRPr sz="600" kern="1200">
        <a:solidFill>
          <a:schemeClr val="tx1"/>
        </a:solidFill>
        <a:latin typeface="+mn-lt"/>
        <a:ea typeface="+mn-ea"/>
        <a:cs typeface="+mn-cs"/>
      </a:defRPr>
    </a:lvl8pPr>
    <a:lvl9pPr marL="1828800" algn="l" defTabSz="457200" rtl="0" eaLnBrk="1" latinLnBrk="0" hangingPunct="1">
      <a:defRPr sz="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r>
              <a:rPr lang="en-US" altLang="en-US" sz="800" dirty="0">
                <a:latin typeface="Palatino Linotype" panose="02040502050505030304" pitchFamily="18" charset="0"/>
              </a:rPr>
              <a:t>10 % </a:t>
            </a:r>
            <a:r>
              <a:rPr lang="en-US" altLang="en-US" sz="800" dirty="0" err="1">
                <a:latin typeface="Palatino Linotype" panose="02040502050505030304" pitchFamily="18" charset="0"/>
              </a:rPr>
              <a:t>болесника</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где</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се</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запаљенске</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промене</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колона</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не</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могу</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сврстати</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ни</a:t>
            </a:r>
            <a:r>
              <a:rPr lang="en-US" altLang="en-US" sz="800" dirty="0">
                <a:latin typeface="Palatino Linotype" panose="02040502050505030304" pitchFamily="18" charset="0"/>
              </a:rPr>
              <a:t> у </a:t>
            </a:r>
            <a:r>
              <a:rPr lang="en-US" altLang="en-US" sz="800" dirty="0" err="1">
                <a:latin typeface="Palatino Linotype" panose="02040502050505030304" pitchFamily="18" charset="0"/>
              </a:rPr>
              <a:t>једну</a:t>
            </a:r>
            <a:r>
              <a:rPr lang="en-US" altLang="en-US" sz="800" dirty="0">
                <a:latin typeface="Palatino Linotype" panose="02040502050505030304" pitchFamily="18" charset="0"/>
              </a:rPr>
              <a:t> </a:t>
            </a:r>
            <a:r>
              <a:rPr lang="en-US" altLang="en-US" sz="800" dirty="0" err="1">
                <a:latin typeface="Palatino Linotype" panose="02040502050505030304" pitchFamily="18" charset="0"/>
              </a:rPr>
              <a:t>категорију</a:t>
            </a:r>
            <a:endParaRPr lang="en-US" dirty="0"/>
          </a:p>
        </p:txBody>
      </p:sp>
    </p:spTree>
    <p:extLst>
      <p:ext uri="{BB962C8B-B14F-4D97-AF65-F5344CB8AC3E}">
        <p14:creationId xmlns:p14="http://schemas.microsoft.com/office/powerpoint/2010/main" val="3248447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r>
              <a:rPr lang="ru-RU" altLang="en-US" sz="800" dirty="0">
                <a:latin typeface="Palatino Linotype" panose="02040502050505030304" pitchFamily="18" charset="0"/>
              </a:rPr>
              <a:t>губитак резервоарног капацитета запаљеног ректума</a:t>
            </a:r>
            <a:endParaRPr lang="en-US" dirty="0"/>
          </a:p>
        </p:txBody>
      </p:sp>
    </p:spTree>
    <p:extLst>
      <p:ext uri="{BB962C8B-B14F-4D97-AF65-F5344CB8AC3E}">
        <p14:creationId xmlns:p14="http://schemas.microsoft.com/office/powerpoint/2010/main" val="179944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b="1" baseline="0" dirty="0" err="1"/>
              <a:t>Faktori</a:t>
            </a:r>
            <a:r>
              <a:rPr lang="en-US" b="1" baseline="0" dirty="0"/>
              <a:t> </a:t>
            </a:r>
            <a:r>
              <a:rPr lang="en-US" b="1" baseline="0" dirty="0" err="1"/>
              <a:t>rizika</a:t>
            </a:r>
            <a:r>
              <a:rPr lang="en-US" b="1" baseline="0" dirty="0"/>
              <a:t> </a:t>
            </a:r>
            <a:r>
              <a:rPr lang="en-US" b="1" baseline="0" dirty="0" err="1"/>
              <a:t>za</a:t>
            </a:r>
            <a:r>
              <a:rPr lang="en-US" b="1" baseline="0" dirty="0"/>
              <a:t> UC </a:t>
            </a:r>
            <a:r>
              <a:rPr lang="en-US" b="1" baseline="0" dirty="0" err="1"/>
              <a:t>su</a:t>
            </a:r>
            <a:r>
              <a:rPr lang="en-US" b="1" baseline="0" dirty="0"/>
              <a:t> </a:t>
            </a:r>
            <a:r>
              <a:rPr lang="en-US" b="1" baseline="0" dirty="0" err="1"/>
              <a:t>dijete</a:t>
            </a:r>
            <a:r>
              <a:rPr lang="en-US" b="1" baseline="0" dirty="0"/>
              <a:t> </a:t>
            </a:r>
            <a:r>
              <a:rPr lang="en-US" b="1" baseline="0" dirty="0" err="1"/>
              <a:t>sa</a:t>
            </a:r>
            <a:r>
              <a:rPr lang="en-US" b="1" baseline="0" dirty="0"/>
              <a:t> </a:t>
            </a:r>
            <a:r>
              <a:rPr lang="en-US" b="1" baseline="0" dirty="0" err="1"/>
              <a:t>dosta</a:t>
            </a:r>
            <a:r>
              <a:rPr lang="en-US" b="1" baseline="0" dirty="0"/>
              <a:t> </a:t>
            </a:r>
            <a:r>
              <a:rPr lang="en-US" b="1" baseline="0" dirty="0" err="1"/>
              <a:t>masti</a:t>
            </a:r>
            <a:r>
              <a:rPr lang="en-US" b="1" baseline="0" dirty="0"/>
              <a:t> </a:t>
            </a:r>
            <a:r>
              <a:rPr lang="en-US" b="1" baseline="0" dirty="0" err="1"/>
              <a:t>i</a:t>
            </a:r>
            <a:r>
              <a:rPr lang="en-US" b="1" baseline="0" dirty="0"/>
              <a:t> </a:t>
            </a:r>
            <a:r>
              <a:rPr lang="en-US" b="1" baseline="0" dirty="0" err="1"/>
              <a:t>rafinisanih</a:t>
            </a:r>
            <a:r>
              <a:rPr lang="en-US" b="1" baseline="0" dirty="0"/>
              <a:t> </a:t>
            </a:r>
            <a:r>
              <a:rPr lang="en-US" b="1" baseline="0" dirty="0" err="1"/>
              <a:t>secera</a:t>
            </a:r>
            <a:r>
              <a:rPr lang="en-US" b="1" baseline="0" dirty="0"/>
              <a:t>, </a:t>
            </a:r>
            <a:r>
              <a:rPr lang="en-US" b="1" baseline="0" dirty="0" err="1"/>
              <a:t>povecan</a:t>
            </a:r>
            <a:r>
              <a:rPr lang="en-US" b="1" baseline="0" dirty="0"/>
              <a:t> </a:t>
            </a:r>
            <a:r>
              <a:rPr lang="en-US" b="1" baseline="0" dirty="0" err="1"/>
              <a:t>unos</a:t>
            </a:r>
            <a:r>
              <a:rPr lang="en-US" b="1" baseline="0" dirty="0"/>
              <a:t> </a:t>
            </a:r>
            <a:r>
              <a:rPr lang="en-US" b="1" baseline="0" dirty="0" err="1"/>
              <a:t>animalnih</a:t>
            </a:r>
            <a:r>
              <a:rPr lang="en-US" b="1" baseline="0" dirty="0"/>
              <a:t> </a:t>
            </a:r>
            <a:r>
              <a:rPr lang="en-US" b="1" baseline="0" dirty="0" err="1"/>
              <a:t>proteina</a:t>
            </a:r>
            <a:r>
              <a:rPr lang="en-US" b="1" baseline="0" dirty="0"/>
              <a:t>, </a:t>
            </a:r>
            <a:r>
              <a:rPr lang="en-US" b="1" baseline="0" dirty="0" err="1"/>
              <a:t>upotreba</a:t>
            </a:r>
            <a:r>
              <a:rPr lang="en-US" b="1" baseline="0" dirty="0"/>
              <a:t> NSAIL, </a:t>
            </a:r>
            <a:r>
              <a:rPr lang="en-US" b="1" baseline="0" dirty="0" err="1"/>
              <a:t>ceste</a:t>
            </a:r>
            <a:r>
              <a:rPr lang="en-US" b="1" baseline="0" dirty="0"/>
              <a:t> </a:t>
            </a:r>
            <a:r>
              <a:rPr lang="en-US" b="1" baseline="0" dirty="0" err="1"/>
              <a:t>infekcije</a:t>
            </a:r>
            <a:r>
              <a:rPr lang="en-US" b="1" baseline="0" dirty="0"/>
              <a:t> </a:t>
            </a:r>
            <a:r>
              <a:rPr lang="en-US" b="1" baseline="0" dirty="0" err="1"/>
              <a:t>Campilobacter</a:t>
            </a:r>
            <a:r>
              <a:rPr lang="en-US" b="1" baseline="0" dirty="0"/>
              <a:t>-om </a:t>
            </a:r>
            <a:r>
              <a:rPr lang="en-US" b="1" baseline="0" dirty="0" err="1"/>
              <a:t>jejuni</a:t>
            </a:r>
            <a:r>
              <a:rPr lang="en-US" b="1" baseline="0" dirty="0"/>
              <a:t> I </a:t>
            </a:r>
            <a:r>
              <a:rPr lang="en-US" b="1" baseline="0" dirty="0" err="1"/>
              <a:t>Salmonelom</a:t>
            </a:r>
            <a:r>
              <a:rPr lang="en-US" b="1" baseline="0" dirty="0"/>
              <a:t>, </a:t>
            </a:r>
            <a:r>
              <a:rPr lang="en-US" b="1" baseline="0" dirty="0" err="1"/>
              <a:t>parazitima</a:t>
            </a:r>
            <a:r>
              <a:rPr lang="en-US" b="1" baseline="0" dirty="0"/>
              <a:t>.</a:t>
            </a:r>
            <a:endParaRPr lang="en-US" baseline="0" dirty="0"/>
          </a:p>
          <a:p>
            <a:r>
              <a:rPr lang="sr-Cyrl-RS" altLang="en-US" dirty="0"/>
              <a:t>Специфична етилогија инфламацијск</a:t>
            </a:r>
            <a:r>
              <a:rPr lang="sr-Latn-RS" altLang="en-US" dirty="0"/>
              <a:t>e</a:t>
            </a:r>
            <a:r>
              <a:rPr lang="sr-Cyrl-RS" altLang="en-US" dirty="0"/>
              <a:t> болести је још увек непозната. У етиопатогенези улцерозног колитиса важни су: наслеђе (</a:t>
            </a:r>
            <a:r>
              <a:rPr lang="sr-Latn-RS" altLang="en-US" dirty="0"/>
              <a:t>tj. </a:t>
            </a:r>
            <a:r>
              <a:rPr lang="sr-Cyrl-RS" altLang="en-US" dirty="0"/>
              <a:t>генетска предиспозиција, </a:t>
            </a:r>
            <a:r>
              <a:rPr lang="sr-Cyrl-RS" altLang="en-US" b="1" dirty="0"/>
              <a:t>мутација гена за </a:t>
            </a:r>
            <a:r>
              <a:rPr lang="en-US" altLang="en-US" b="1" dirty="0"/>
              <a:t>NOD</a:t>
            </a:r>
            <a:r>
              <a:rPr lang="sr-Cyrl-RS" altLang="en-US" b="1" dirty="0"/>
              <a:t>2 (енгл. </a:t>
            </a:r>
            <a:r>
              <a:rPr lang="en-US" altLang="en-US" b="1" dirty="0"/>
              <a:t>Nucleotide</a:t>
            </a:r>
            <a:r>
              <a:rPr lang="sr-Cyrl-RS" altLang="en-US" b="1" dirty="0"/>
              <a:t>-</a:t>
            </a:r>
            <a:r>
              <a:rPr lang="en-US" altLang="en-US" b="1" dirty="0"/>
              <a:t>binding </a:t>
            </a:r>
            <a:r>
              <a:rPr lang="en-US" altLang="en-US" b="1" dirty="0" err="1"/>
              <a:t>oligomerization</a:t>
            </a:r>
            <a:r>
              <a:rPr lang="en-US" altLang="en-US" b="1" dirty="0"/>
              <a:t> domain</a:t>
            </a:r>
            <a:r>
              <a:rPr lang="sr-Cyrl-RS" altLang="en-US" b="1" dirty="0"/>
              <a:t>-</a:t>
            </a:r>
            <a:r>
              <a:rPr lang="en-US" altLang="en-US" b="1" dirty="0"/>
              <a:t>containing protein </a:t>
            </a:r>
            <a:r>
              <a:rPr lang="sr-Cyrl-RS" altLang="en-US" b="1" dirty="0"/>
              <a:t>2),</a:t>
            </a:r>
            <a:r>
              <a:rPr lang="sr-Cyrl-RS" altLang="en-US" dirty="0"/>
              <a:t> микроорганизми присутни у лумену црева, фактори спољашње средине (дуван,</a:t>
            </a:r>
            <a:r>
              <a:rPr lang="sr-Latn-RS" altLang="en-US" baseline="0" dirty="0"/>
              <a:t> koji ima protektivnu ulogu pa kod bivsis pusaca je povecana incidenca obolelih,</a:t>
            </a:r>
            <a:r>
              <a:rPr lang="sr-Cyrl-RS" altLang="en-US" dirty="0"/>
              <a:t> </a:t>
            </a:r>
            <a:r>
              <a:rPr lang="sr-Latn-RS" altLang="en-US" dirty="0"/>
              <a:t>zatim </a:t>
            </a:r>
            <a:r>
              <a:rPr lang="sr-Cyrl-RS" altLang="en-US" dirty="0"/>
              <a:t>стрес, употреба нестероидних антиинфламаторних лекова, итд...), поремећај имунског одговора. </a:t>
            </a:r>
          </a:p>
          <a:p>
            <a:pPr marL="0" marR="0" lvl="0" indent="0" algn="l" defTabSz="914400" rtl="0" eaLnBrk="1" fontAlgn="auto" latinLnBrk="0" hangingPunct="1">
              <a:lnSpc>
                <a:spcPct val="100000"/>
              </a:lnSpc>
              <a:spcBef>
                <a:spcPts val="0"/>
              </a:spcBef>
              <a:spcAft>
                <a:spcPts val="0"/>
              </a:spcAft>
              <a:buClrTx/>
              <a:buSzTx/>
              <a:buFontTx/>
              <a:buNone/>
              <a:tabLst/>
              <a:defRPr/>
            </a:pPr>
            <a:r>
              <a:rPr lang="sr-Cyrl-RS" altLang="en-US" b="1" dirty="0"/>
              <a:t>Улцерозни колитис и Кронова болест представљају хетерогене комплексне полигенске поремећаје. </a:t>
            </a:r>
            <a:r>
              <a:rPr lang="sr-Cyrl-RS" altLang="en-US" dirty="0"/>
              <a:t>Сматра се да утицај генетских фактора у настанку улцерозног колитиса износи око 40%, Потврђена је удруженост улцерозног колитиса и </a:t>
            </a:r>
            <a:r>
              <a:rPr lang="en-US" altLang="en-US" dirty="0"/>
              <a:t>HLA</a:t>
            </a:r>
            <a:r>
              <a:rPr lang="sr-Cyrl-RS" altLang="en-US" dirty="0"/>
              <a:t> (енгл. </a:t>
            </a:r>
            <a:r>
              <a:rPr lang="sr-Latn-RS" altLang="en-US" dirty="0"/>
              <a:t>Human leukocyte antigen</a:t>
            </a:r>
            <a:r>
              <a:rPr lang="sr-Cyrl-RS" altLang="en-US" dirty="0"/>
              <a:t>) локуса на кратком краку хромозома 6. </a:t>
            </a:r>
            <a:r>
              <a:rPr lang="en-US" baseline="0" dirty="0"/>
              <a:t>Potvrdjen je gen </a:t>
            </a:r>
            <a:r>
              <a:rPr lang="en-US" baseline="0" dirty="0" err="1"/>
              <a:t>osetljivosti</a:t>
            </a:r>
            <a:r>
              <a:rPr lang="en-US" baseline="0" dirty="0"/>
              <a:t> </a:t>
            </a:r>
            <a:r>
              <a:rPr lang="en-US" baseline="0" dirty="0" err="1"/>
              <a:t>za</a:t>
            </a:r>
            <a:r>
              <a:rPr lang="en-US" baseline="0" dirty="0"/>
              <a:t> </a:t>
            </a:r>
            <a:r>
              <a:rPr lang="en-US" baseline="0" dirty="0" err="1"/>
              <a:t>ulcerozni</a:t>
            </a:r>
            <a:r>
              <a:rPr lang="en-US" baseline="0" dirty="0"/>
              <a:t> colitis </a:t>
            </a:r>
            <a:r>
              <a:rPr lang="en-US" baseline="0" dirty="0" err="1"/>
              <a:t>na</a:t>
            </a:r>
            <a:r>
              <a:rPr lang="en-US" baseline="0" dirty="0"/>
              <a:t> q </a:t>
            </a:r>
            <a:r>
              <a:rPr lang="en-US" baseline="0" dirty="0" err="1"/>
              <a:t>kraku</a:t>
            </a:r>
            <a:r>
              <a:rPr lang="en-US" baseline="0" dirty="0"/>
              <a:t> </a:t>
            </a:r>
            <a:r>
              <a:rPr lang="en-US" baseline="0" dirty="0" err="1"/>
              <a:t>hromozoma</a:t>
            </a:r>
            <a:r>
              <a:rPr lang="en-US" baseline="0" dirty="0"/>
              <a:t> 4 I 12</a:t>
            </a:r>
            <a:r>
              <a:rPr lang="sr-Latn-RS" baseline="0" dirty="0"/>
              <a:t>.</a:t>
            </a:r>
            <a:r>
              <a:rPr lang="en-US" baseline="0" dirty="0"/>
              <a:t> Ipak, </a:t>
            </a:r>
            <a:r>
              <a:rPr lang="en-US" baseline="0" dirty="0" err="1"/>
              <a:t>priroda</a:t>
            </a:r>
            <a:r>
              <a:rPr lang="en-US" baseline="0" dirty="0"/>
              <a:t> </a:t>
            </a:r>
            <a:r>
              <a:rPr lang="en-US" baseline="0" dirty="0" err="1"/>
              <a:t>genetske</a:t>
            </a:r>
            <a:r>
              <a:rPr lang="en-US" baseline="0" dirty="0"/>
              <a:t> </a:t>
            </a:r>
            <a:r>
              <a:rPr lang="en-US" baseline="0" dirty="0" err="1"/>
              <a:t>predispozicije</a:t>
            </a:r>
            <a:r>
              <a:rPr lang="en-US" baseline="0" dirty="0"/>
              <a:t> </a:t>
            </a:r>
            <a:r>
              <a:rPr lang="en-US" baseline="0" dirty="0" err="1"/>
              <a:t>samo</a:t>
            </a:r>
            <a:r>
              <a:rPr lang="en-US" baseline="0" dirty="0"/>
              <a:t> je </a:t>
            </a:r>
            <a:r>
              <a:rPr lang="en-US" baseline="0" dirty="0" err="1"/>
              <a:t>delimicno</a:t>
            </a:r>
            <a:r>
              <a:rPr lang="en-US" baseline="0" dirty="0"/>
              <a:t> </a:t>
            </a:r>
            <a:r>
              <a:rPr lang="en-US" baseline="0" dirty="0" err="1"/>
              <a:t>razjasnjena</a:t>
            </a:r>
            <a:r>
              <a:rPr lang="en-US" baseline="0" dirty="0"/>
              <a:t>. </a:t>
            </a:r>
            <a:r>
              <a:rPr lang="en-US" b="1" dirty="0"/>
              <a:t>Ulcerozni</a:t>
            </a:r>
            <a:r>
              <a:rPr lang="en-US" b="1" baseline="0" dirty="0"/>
              <a:t> colitis </a:t>
            </a:r>
            <a:r>
              <a:rPr lang="en-US" b="1" baseline="0" dirty="0" err="1"/>
              <a:t>nastaje</a:t>
            </a:r>
            <a:r>
              <a:rPr lang="en-US" b="1" baseline="0" dirty="0"/>
              <a:t> </a:t>
            </a:r>
            <a:r>
              <a:rPr lang="en-US" b="1" baseline="0" dirty="0" err="1"/>
              <a:t>usled</a:t>
            </a:r>
            <a:r>
              <a:rPr lang="en-US" b="1" baseline="0" dirty="0"/>
              <a:t> </a:t>
            </a:r>
            <a:r>
              <a:rPr lang="en-US" b="1" baseline="0" dirty="0" err="1"/>
              <a:t>abnormalnog</a:t>
            </a:r>
            <a:r>
              <a:rPr lang="en-US" b="1" baseline="0" dirty="0"/>
              <a:t> </a:t>
            </a:r>
            <a:r>
              <a:rPr lang="en-US" b="1" baseline="0" dirty="0" err="1"/>
              <a:t>imunskog</a:t>
            </a:r>
            <a:r>
              <a:rPr lang="en-US" b="1" baseline="0" dirty="0"/>
              <a:t> </a:t>
            </a:r>
            <a:r>
              <a:rPr lang="en-US" b="1" baseline="0" dirty="0" err="1"/>
              <a:t>odgovora</a:t>
            </a:r>
            <a:r>
              <a:rPr lang="en-US" b="1" baseline="0" dirty="0"/>
              <a:t> </a:t>
            </a:r>
            <a:r>
              <a:rPr lang="en-US" b="1" baseline="0" dirty="0" err="1"/>
              <a:t>na</a:t>
            </a:r>
            <a:r>
              <a:rPr lang="en-US" b="1" baseline="0" dirty="0"/>
              <a:t> </a:t>
            </a:r>
            <a:r>
              <a:rPr lang="en-US" b="1" baseline="0" dirty="0" err="1"/>
              <a:t>mikroorganizme</a:t>
            </a:r>
            <a:r>
              <a:rPr lang="en-US" b="1" baseline="0" dirty="0"/>
              <a:t> </a:t>
            </a:r>
            <a:r>
              <a:rPr lang="en-US" b="1" baseline="0" dirty="0" err="1"/>
              <a:t>crevne</a:t>
            </a:r>
            <a:r>
              <a:rPr lang="en-US" b="1" baseline="0" dirty="0"/>
              <a:t> </a:t>
            </a:r>
            <a:r>
              <a:rPr lang="en-US" b="1" baseline="0" dirty="0" err="1"/>
              <a:t>flore</a:t>
            </a:r>
            <a:r>
              <a:rPr lang="en-US" b="1" baseline="0" dirty="0"/>
              <a:t> </a:t>
            </a:r>
            <a:r>
              <a:rPr lang="en-US" b="1" baseline="0" dirty="0" err="1"/>
              <a:t>kod</a:t>
            </a:r>
            <a:r>
              <a:rPr lang="en-US" b="1" baseline="0" dirty="0"/>
              <a:t> </a:t>
            </a:r>
            <a:r>
              <a:rPr lang="en-US" b="1" baseline="0" dirty="0" err="1"/>
              <a:t>genetski</a:t>
            </a:r>
            <a:r>
              <a:rPr lang="en-US" b="1" baseline="0" dirty="0"/>
              <a:t> </a:t>
            </a:r>
            <a:r>
              <a:rPr lang="en-US" b="1" baseline="0" dirty="0" err="1"/>
              <a:t>predisponiranih</a:t>
            </a:r>
            <a:r>
              <a:rPr lang="en-US" b="1" baseline="0" dirty="0"/>
              <a:t> </a:t>
            </a:r>
            <a:r>
              <a:rPr lang="en-US" b="1" baseline="0" dirty="0" err="1"/>
              <a:t>osoba</a:t>
            </a:r>
            <a:r>
              <a:rPr lang="en-US" b="1" baseline="0" dirty="0"/>
              <a:t>. </a:t>
            </a:r>
          </a:p>
          <a:p>
            <a:endParaRPr lang="sr-Latn-RS" baseline="0" dirty="0"/>
          </a:p>
          <a:p>
            <a:r>
              <a:rPr lang="sr-Cyrl-RS" altLang="en-US" b="1" dirty="0"/>
              <a:t>Мутација гена за </a:t>
            </a:r>
            <a:r>
              <a:rPr lang="en-US" altLang="en-US" b="1" dirty="0"/>
              <a:t>NOD</a:t>
            </a:r>
            <a:r>
              <a:rPr lang="sr-Cyrl-RS" altLang="en-US" b="1" dirty="0"/>
              <a:t>2 на 16.-ом хромозому повезана је са готово петином случајева Кронове болести. Експресија </a:t>
            </a:r>
            <a:r>
              <a:rPr lang="en-US" altLang="en-US" b="1" dirty="0"/>
              <a:t>NOD</a:t>
            </a:r>
            <a:r>
              <a:rPr lang="sr-Cyrl-RS" altLang="en-US" b="1" dirty="0"/>
              <a:t>2 рецептора карактеристична је за моноците. </a:t>
            </a:r>
            <a:r>
              <a:rPr lang="en-US" altLang="en-US" b="1" dirty="0"/>
              <a:t>NOD</a:t>
            </a:r>
            <a:r>
              <a:rPr lang="sr-Cyrl-RS" altLang="en-US" b="1" dirty="0"/>
              <a:t>2 представља интрацитоплазматски рецептор за молекулске обрасце коменсалних бактерија у гастроинтестиналном тракту. Ови рецептори препознају продукте микроорганизама, али и агенсе који указују на оштећење ћелија. Након препознавања, рецептори се олигомеризују са адаптерским протеинима, активирају каспазу 1, која сече и активира цитокин </a:t>
            </a:r>
            <a:r>
              <a:rPr lang="sr-Latn-RS" altLang="en-US" b="1" dirty="0"/>
              <a:t>IL-1β.</a:t>
            </a:r>
            <a:r>
              <a:rPr lang="sr-Cyrl-RS" altLang="en-US" b="1" dirty="0"/>
              <a:t> Комплекс који граде </a:t>
            </a:r>
            <a:r>
              <a:rPr lang="en-US" altLang="en-US" b="1" dirty="0"/>
              <a:t>NOD </a:t>
            </a:r>
            <a:r>
              <a:rPr lang="sr-Cyrl-RS" altLang="en-US" b="1" dirty="0"/>
              <a:t>рецептор, адапторни протеин и каспаза 1 назива се инфламазом. Мутације </a:t>
            </a:r>
            <a:r>
              <a:rPr lang="en-US" altLang="en-US" b="1" dirty="0"/>
              <a:t>NOD</a:t>
            </a:r>
            <a:r>
              <a:rPr lang="sr-Cyrl-RS" altLang="en-US" b="1" dirty="0"/>
              <a:t> гена појачавају активност инфламазома и узрок су аутоинфламаторног синдрома. Услед мутације </a:t>
            </a:r>
            <a:r>
              <a:rPr lang="en-US" altLang="en-US" b="1" dirty="0"/>
              <a:t>NOD</a:t>
            </a:r>
            <a:r>
              <a:rPr lang="sr-Cyrl-RS" altLang="en-US" b="1" dirty="0"/>
              <a:t>2 гена настаје поремећај у елиминацији фагоцитованих бактерија.</a:t>
            </a:r>
          </a:p>
          <a:p>
            <a:endParaRPr lang="en-US" dirty="0"/>
          </a:p>
        </p:txBody>
      </p:sp>
      <p:sp>
        <p:nvSpPr>
          <p:cNvPr id="4" name="Slide Number Placeholder 3"/>
          <p:cNvSpPr>
            <a:spLocks noGrp="1"/>
          </p:cNvSpPr>
          <p:nvPr>
            <p:ph type="sldNum" sz="quarter" idx="10"/>
          </p:nvPr>
        </p:nvSpPr>
        <p:spPr/>
        <p:txBody>
          <a:bodyPr/>
          <a:lstStyle/>
          <a:p>
            <a:fld id="{11E0F34D-C348-4570-B7FA-5E022E507EFA}" type="slidenum">
              <a:rPr lang="en-US" smtClean="0"/>
              <a:pPr/>
              <a:t>6</a:t>
            </a:fld>
            <a:endParaRPr lang="en-US"/>
          </a:p>
        </p:txBody>
      </p:sp>
    </p:spTree>
    <p:extLst>
      <p:ext uri="{BB962C8B-B14F-4D97-AF65-F5344CB8AC3E}">
        <p14:creationId xmlns:p14="http://schemas.microsoft.com/office/powerpoint/2010/main" val="2052441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endParaRPr lang="en-US" dirty="0"/>
          </a:p>
        </p:txBody>
      </p:sp>
    </p:spTree>
    <p:extLst>
      <p:ext uri="{BB962C8B-B14F-4D97-AF65-F5344CB8AC3E}">
        <p14:creationId xmlns:p14="http://schemas.microsoft.com/office/powerpoint/2010/main" val="798922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r-Latn-CS" sz="800" dirty="0">
                <a:solidFill>
                  <a:schemeClr val="tx1"/>
                </a:solidFill>
              </a:rPr>
              <a:t>Међутим, неке студије нису показале статистички значајну разлику</a:t>
            </a:r>
            <a:r>
              <a:rPr lang="sr-Cyrl-RS" sz="800" dirty="0">
                <a:solidFill>
                  <a:schemeClr val="tx1"/>
                </a:solidFill>
              </a:rPr>
              <a:t> </a:t>
            </a:r>
            <a:r>
              <a:rPr lang="sr-Latn-CS" sz="800" dirty="0">
                <a:solidFill>
                  <a:schemeClr val="tx1"/>
                </a:solidFill>
              </a:rPr>
              <a:t>[26]. Штавише, подаци из литературе су контрадикторни; у неким студијама је констатовано да промене у усној дупљи нису повезане са индексом активности ЦД[27] нити са локализацијом цревних манифестација[23,24,28,29], иако постоје радови који повезују и приписују промене у усној дупљи инфламаторним одговорима након егзацербације ЦД-а[26,30]. </a:t>
            </a:r>
            <a:endParaRPr lang="en-US" sz="800" dirty="0">
              <a:solidFill>
                <a:schemeClr val="tx1"/>
              </a:solidFill>
            </a:endParaRPr>
          </a:p>
          <a:p>
            <a:endParaRPr lang="en-US" dirty="0"/>
          </a:p>
        </p:txBody>
      </p:sp>
    </p:spTree>
    <p:extLst>
      <p:ext uri="{BB962C8B-B14F-4D97-AF65-F5344CB8AC3E}">
        <p14:creationId xmlns:p14="http://schemas.microsoft.com/office/powerpoint/2010/main" val="3900673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r>
              <a:rPr lang="sr-Latn-CS" dirty="0"/>
              <a:t>Данас је добро познато да витамин Д не само да игра важну улогу у минерализацији костију и зуба, већ доприноси бројним метаболичким процесима и има заштитну улогу код имунолошки посредованих болести, као и код алергија. Недостатак витамина Д, поред поремећаја у метаболизму калцијума и фосфата у усној дупљи, праћен је развојем хипоминерализације костију и повећаним ризиком од прелома</a:t>
            </a:r>
            <a:endParaRPr lang="sr-Cyrl-RS" dirty="0"/>
          </a:p>
          <a:p>
            <a:endParaRPr lang="sr-Cyrl-RS" dirty="0"/>
          </a:p>
          <a:p>
            <a:pPr algn="just"/>
            <a:r>
              <a:rPr lang="sr-Cyrl-RS" dirty="0">
                <a:solidFill>
                  <a:schemeClr val="tx1"/>
                </a:solidFill>
              </a:rPr>
              <a:t>Етиологија - </a:t>
            </a:r>
            <a:r>
              <a:rPr lang="sr-Latn-CS" dirty="0">
                <a:solidFill>
                  <a:schemeClr val="tx1"/>
                </a:solidFill>
              </a:rPr>
              <a:t>смањеним уносом хране, смањеном апсорпцијом хранљивих материја, гастроинтестиналним губицима, повећаним метаболичким потребама </a:t>
            </a:r>
            <a:endParaRPr lang="sr-Cyrl-RS" dirty="0">
              <a:solidFill>
                <a:schemeClr val="tx1"/>
              </a:solidFill>
            </a:endParaRPr>
          </a:p>
          <a:p>
            <a:pPr algn="just"/>
            <a:r>
              <a:rPr lang="sr-Latn-CS" dirty="0">
                <a:solidFill>
                  <a:schemeClr val="tx1"/>
                </a:solidFill>
              </a:rPr>
              <a:t>Као резултат недостатка хранљивих материја, пацијенти развијају анемију због нижег нивоа гвожђа, витамина Б12 и фолата. Поред анемије, прилично је чест и недостатак електролита, елемената у траговима и витамина</a:t>
            </a:r>
            <a:r>
              <a:rPr lang="sr-Cyrl-RS" dirty="0">
                <a:solidFill>
                  <a:schemeClr val="tx1"/>
                </a:solidFill>
              </a:rPr>
              <a:t> </a:t>
            </a:r>
          </a:p>
          <a:p>
            <a:endParaRPr lang="en-US" dirty="0"/>
          </a:p>
        </p:txBody>
      </p:sp>
    </p:spTree>
    <p:extLst>
      <p:ext uri="{BB962C8B-B14F-4D97-AF65-F5344CB8AC3E}">
        <p14:creationId xmlns:p14="http://schemas.microsoft.com/office/powerpoint/2010/main" val="2155752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r>
              <a:rPr lang="en-US" b="1" dirty="0"/>
              <a:t>Figure 1</a:t>
            </a:r>
            <a:r>
              <a:rPr lang="en-US" dirty="0"/>
              <a:t> Typical clinical features of one patient with PSV in our clinic. Widespread yellow or white pustular lesions as well as its secondary ulcers were observed on the palate </a:t>
            </a:r>
            <a:r>
              <a:rPr lang="en-US" b="1" dirty="0"/>
              <a:t>(A)</a:t>
            </a:r>
            <a:r>
              <a:rPr lang="en-US" dirty="0"/>
              <a:t>, the labial gingivae </a:t>
            </a:r>
            <a:r>
              <a:rPr lang="en-US" b="1" dirty="0"/>
              <a:t>(B)</a:t>
            </a:r>
            <a:r>
              <a:rPr lang="en-US" dirty="0"/>
              <a:t>, the anterior floor of mouth </a:t>
            </a:r>
            <a:r>
              <a:rPr lang="en-US" b="1" dirty="0"/>
              <a:t>(C)</a:t>
            </a:r>
            <a:r>
              <a:rPr lang="en-US" dirty="0"/>
              <a:t>, and the lower lip </a:t>
            </a:r>
            <a:r>
              <a:rPr lang="en-US" b="1" dirty="0"/>
              <a:t>(D)</a:t>
            </a:r>
            <a:r>
              <a:rPr lang="en-US" dirty="0"/>
              <a:t> of the patient. PSV, </a:t>
            </a:r>
            <a:r>
              <a:rPr lang="en-US" dirty="0" err="1"/>
              <a:t>Pyostomatitis</a:t>
            </a:r>
            <a:r>
              <a:rPr lang="en-US" dirty="0"/>
              <a:t> </a:t>
            </a:r>
            <a:r>
              <a:rPr lang="en-US" dirty="0" err="1"/>
              <a:t>vegetans</a:t>
            </a:r>
            <a:r>
              <a:rPr lang="en-US" dirty="0"/>
              <a:t>.</a:t>
            </a:r>
          </a:p>
        </p:txBody>
      </p:sp>
    </p:spTree>
    <p:extLst>
      <p:ext uri="{BB962C8B-B14F-4D97-AF65-F5344CB8AC3E}">
        <p14:creationId xmlns:p14="http://schemas.microsoft.com/office/powerpoint/2010/main" val="1169783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r>
              <a:rPr lang="sr-Latn-CS" dirty="0"/>
              <a:t>Неки пацијенти који примају сулфасалазин могу се жалити на метални укус у устима[72]. Пацијенти који пате од инфламаторних болести црева који примају сулфасалазин могу такође да развију оралне компликације изазване мијелотоксичношћу и хепатотоксичношћу услед терапије сулфасалазином, које се испољавају кроз знаке апластичне анемије, крварења (екхимозе и петехије) и оралних инфекција. Нежељени ефекти деривата 5-АСА (лекова који не садрже сулфа) су мање бројни[88], али су описани у литератури[89]. Месалазин може изазвати хематолошке нежељене ефекте, као што су леукопенија, тромбоцитопенија и апластична анемија[89], што доводи до промена у усној дупљи. Алстеад и сарадници [85] су приказали случај пацијента код којег се као реакција на сулфасалазин појавио орални лишај, који је замењен месалазином, али се лезије нису повукле. Након повлачења месалазина, оралне лезије су се повукле, а аутори су закључили да су лезије повезане са 5-АСА.</a:t>
            </a:r>
            <a:endParaRPr lang="en-US" dirty="0"/>
          </a:p>
        </p:txBody>
      </p:sp>
    </p:spTree>
    <p:extLst>
      <p:ext uri="{BB962C8B-B14F-4D97-AF65-F5344CB8AC3E}">
        <p14:creationId xmlns:p14="http://schemas.microsoft.com/office/powerpoint/2010/main" val="2390289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3048000"/>
            <a:ext cx="14630400" cy="8229600"/>
          </a:xfrm>
          <a:prstGeom prst="rect">
            <a:avLst/>
          </a:prstGeom>
          <a:noFill/>
          <a:ln w="12700">
            <a:solidFill>
              <a:prstClr val="black"/>
            </a:solidFill>
          </a:ln>
        </p:spPr>
      </p:sp>
      <p:sp>
        <p:nvSpPr>
          <p:cNvPr id="3" name="Notes Placeholder 2"/>
          <p:cNvSpPr>
            <a:spLocks noGrp="1"/>
          </p:cNvSpPr>
          <p:nvPr>
            <p:ph type="body" idx="1"/>
          </p:nvPr>
        </p:nvSpPr>
        <p:spPr>
          <a:xfrm>
            <a:off x="1371600" y="11734800"/>
            <a:ext cx="10972800" cy="9601200"/>
          </a:xfrm>
          <a:prstGeom prst="rect">
            <a:avLst/>
          </a:prstGeom>
        </p:spPr>
        <p:txBody>
          <a:bodyPr/>
          <a:lstStyle/>
          <a:p>
            <a:endParaRPr lang="en-US" dirty="0"/>
          </a:p>
        </p:txBody>
      </p:sp>
    </p:spTree>
    <p:extLst>
      <p:ext uri="{BB962C8B-B14F-4D97-AF65-F5344CB8AC3E}">
        <p14:creationId xmlns:p14="http://schemas.microsoft.com/office/powerpoint/2010/main" val="1787260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5" name="Image 0" descr="preencoded.png">
            <a:extLst>
              <a:ext uri="{FF2B5EF4-FFF2-40B4-BE49-F238E27FC236}">
                <a16:creationId xmlns:a16="http://schemas.microsoft.com/office/drawing/2014/main" id="{BA5D5A72-CB6F-F8DE-E2C9-90459C8C3DC1}"/>
              </a:ext>
            </a:extLst>
          </p:cNvPr>
          <p:cNvSpPr/>
          <p:nvPr/>
        </p:nvSpPr>
        <p:spPr>
          <a:xfrm>
            <a:off x="0" y="0"/>
            <a:ext cx="5295900" cy="6877050"/>
          </a:xfrm>
          <a:custGeom>
            <a:avLst/>
            <a:gdLst>
              <a:gd name="connsiteX0" fmla="*/ 0 w 5295900"/>
              <a:gd name="connsiteY0" fmla="*/ 0 h 6877050"/>
              <a:gd name="connsiteX1" fmla="*/ 5295900 w 5295900"/>
              <a:gd name="connsiteY1" fmla="*/ 0 h 6877050"/>
              <a:gd name="connsiteX2" fmla="*/ 5295900 w 5295900"/>
              <a:gd name="connsiteY2" fmla="*/ 6877050 h 6877050"/>
              <a:gd name="connsiteX3" fmla="*/ 0 w 5295900"/>
              <a:gd name="connsiteY3" fmla="*/ 6877050 h 6877050"/>
            </a:gdLst>
            <a:ahLst/>
            <a:cxnLst>
              <a:cxn ang="0">
                <a:pos x="connsiteX0" y="connsiteY0"/>
              </a:cxn>
              <a:cxn ang="0">
                <a:pos x="connsiteX1" y="connsiteY1"/>
              </a:cxn>
              <a:cxn ang="0">
                <a:pos x="connsiteX2" y="connsiteY2"/>
              </a:cxn>
              <a:cxn ang="0">
                <a:pos x="connsiteX3" y="connsiteY3"/>
              </a:cxn>
            </a:cxnLst>
            <a:rect l="l" t="t" r="r" b="b"/>
            <a:pathLst>
              <a:path w="5295900" h="6877050">
                <a:moveTo>
                  <a:pt x="0" y="0"/>
                </a:moveTo>
                <a:lnTo>
                  <a:pt x="5295900" y="0"/>
                </a:lnTo>
                <a:lnTo>
                  <a:pt x="5295900" y="6877050"/>
                </a:lnTo>
                <a:lnTo>
                  <a:pt x="0" y="6877050"/>
                </a:lnTo>
                <a:close/>
              </a:path>
            </a:pathLst>
          </a:custGeom>
          <a:solidFill>
            <a:schemeClr val="accent3"/>
          </a:solidFill>
          <a:ln w="4763" cap="flat">
            <a:noFill/>
            <a:prstDash val="solid"/>
            <a:miter/>
          </a:ln>
        </p:spPr>
        <p:txBody>
          <a:bodyPr rtlCol="0" anchor="ctr">
            <a:noAutofit/>
          </a:bodyPr>
          <a:lstStyle/>
          <a:p>
            <a:endParaRPr lang="en-US" dirty="0"/>
          </a:p>
        </p:txBody>
      </p:sp>
      <p:sp>
        <p:nvSpPr>
          <p:cNvPr id="20" name="Freeform: Shape 19">
            <a:extLst>
              <a:ext uri="{FF2B5EF4-FFF2-40B4-BE49-F238E27FC236}">
                <a16:creationId xmlns:a16="http://schemas.microsoft.com/office/drawing/2014/main" id="{E66FD7FF-2869-7902-36B2-2B229AB9AB19}"/>
              </a:ext>
            </a:extLst>
          </p:cNvPr>
          <p:cNvSpPr/>
          <p:nvPr userDrawn="1"/>
        </p:nvSpPr>
        <p:spPr>
          <a:xfrm>
            <a:off x="1600201" y="1153228"/>
            <a:ext cx="9191625" cy="5704772"/>
          </a:xfrm>
          <a:custGeom>
            <a:avLst/>
            <a:gdLst>
              <a:gd name="connsiteX0" fmla="*/ 4595813 w 9191625"/>
              <a:gd name="connsiteY0" fmla="*/ 0 h 5704772"/>
              <a:gd name="connsiteX1" fmla="*/ 9191625 w 9191625"/>
              <a:gd name="connsiteY1" fmla="*/ 4592108 h 5704772"/>
              <a:gd name="connsiteX2" fmla="*/ 9191625 w 9191625"/>
              <a:gd name="connsiteY2" fmla="*/ 5704772 h 5704772"/>
              <a:gd name="connsiteX3" fmla="*/ 0 w 9191625"/>
              <a:gd name="connsiteY3" fmla="*/ 5704772 h 5704772"/>
              <a:gd name="connsiteX4" fmla="*/ 0 w 9191625"/>
              <a:gd name="connsiteY4" fmla="*/ 4592108 h 5704772"/>
              <a:gd name="connsiteX5" fmla="*/ 4595813 w 9191625"/>
              <a:gd name="connsiteY5" fmla="*/ 0 h 570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91625" h="5704772">
                <a:moveTo>
                  <a:pt x="4595813" y="0"/>
                </a:moveTo>
                <a:cubicBezTo>
                  <a:pt x="7133987" y="0"/>
                  <a:pt x="9191625" y="2055957"/>
                  <a:pt x="9191625" y="4592108"/>
                </a:cubicBezTo>
                <a:lnTo>
                  <a:pt x="9191625" y="5704772"/>
                </a:lnTo>
                <a:lnTo>
                  <a:pt x="0" y="5704772"/>
                </a:lnTo>
                <a:lnTo>
                  <a:pt x="0" y="4592108"/>
                </a:lnTo>
                <a:cubicBezTo>
                  <a:pt x="0" y="2055957"/>
                  <a:pt x="2057614" y="0"/>
                  <a:pt x="4595813" y="0"/>
                </a:cubicBezTo>
                <a:close/>
              </a:path>
            </a:pathLst>
          </a:custGeom>
          <a:solidFill>
            <a:schemeClr val="accent6"/>
          </a:solidFill>
          <a:ln w="47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B1457C88-4472-81CF-02AF-4421E0A3084B}"/>
              </a:ext>
            </a:extLst>
          </p:cNvPr>
          <p:cNvSpPr/>
          <p:nvPr userDrawn="1"/>
        </p:nvSpPr>
        <p:spPr>
          <a:xfrm>
            <a:off x="2795588" y="0"/>
            <a:ext cx="6803142" cy="5396474"/>
          </a:xfrm>
          <a:custGeom>
            <a:avLst/>
            <a:gdLst>
              <a:gd name="connsiteX0" fmla="*/ 0 w 6803142"/>
              <a:gd name="connsiteY0" fmla="*/ 0 h 5396474"/>
              <a:gd name="connsiteX1" fmla="*/ 6803142 w 6803142"/>
              <a:gd name="connsiteY1" fmla="*/ 0 h 5396474"/>
              <a:gd name="connsiteX2" fmla="*/ 6803142 w 6803142"/>
              <a:gd name="connsiteY2" fmla="*/ 1997094 h 5396474"/>
              <a:gd name="connsiteX3" fmla="*/ 3401576 w 6803142"/>
              <a:gd name="connsiteY3" fmla="*/ 5396474 h 5396474"/>
              <a:gd name="connsiteX4" fmla="*/ 0 w 6803142"/>
              <a:gd name="connsiteY4" fmla="*/ 1997094 h 5396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3142" h="5396474">
                <a:moveTo>
                  <a:pt x="0" y="0"/>
                </a:moveTo>
                <a:lnTo>
                  <a:pt x="6803142" y="0"/>
                </a:lnTo>
                <a:lnTo>
                  <a:pt x="6803142" y="1997094"/>
                </a:lnTo>
                <a:cubicBezTo>
                  <a:pt x="6803142" y="3874511"/>
                  <a:pt x="5280228" y="5396474"/>
                  <a:pt x="3401576" y="5396474"/>
                </a:cubicBezTo>
                <a:cubicBezTo>
                  <a:pt x="1522938" y="5396474"/>
                  <a:pt x="0" y="3874511"/>
                  <a:pt x="0" y="1997094"/>
                </a:cubicBezTo>
                <a:close/>
              </a:path>
            </a:pathLst>
          </a:custGeom>
          <a:solidFill>
            <a:schemeClr val="bg1">
              <a:alpha val="99000"/>
            </a:schemeClr>
          </a:solidFill>
          <a:ln w="47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ctrTitle"/>
          </p:nvPr>
        </p:nvSpPr>
        <p:spPr>
          <a:xfrm>
            <a:off x="3403092" y="1984248"/>
            <a:ext cx="5385816" cy="1225296"/>
          </a:xfrm>
        </p:spPr>
        <p:txBody>
          <a:bodyPr tIns="0" anchor="t">
            <a:noAutofit/>
          </a:bodyPr>
          <a:lstStyle>
            <a:lvl1pPr algn="ctr">
              <a:defRPr sz="4400"/>
            </a:lvl1pPr>
          </a:lstStyle>
          <a:p>
            <a:r>
              <a:rPr lang="en-US"/>
              <a:t>Click to edit Master title style</a:t>
            </a:r>
            <a:endParaRPr lang="en-US" dirty="0"/>
          </a:p>
        </p:txBody>
      </p:sp>
      <p:sp>
        <p:nvSpPr>
          <p:cNvPr id="3" name="Subtitle 2"/>
          <p:cNvSpPr>
            <a:spLocks noGrp="1"/>
          </p:cNvSpPr>
          <p:nvPr>
            <p:ph type="subTitle" idx="1"/>
          </p:nvPr>
        </p:nvSpPr>
        <p:spPr>
          <a:xfrm>
            <a:off x="4349496" y="3483864"/>
            <a:ext cx="3493008" cy="878908"/>
          </a:xfrm>
        </p:spPr>
        <p:txBody>
          <a:bodyPr lIns="0" tIns="0" rIns="0" bIns="0">
            <a:no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631799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950ED98-B5D1-206C-403F-FA954F9D2CFF}"/>
              </a:ext>
            </a:extLst>
          </p:cNvPr>
          <p:cNvSpPr/>
          <p:nvPr userDrawn="1"/>
        </p:nvSpPr>
        <p:spPr>
          <a:xfrm>
            <a:off x="685338" y="3796480"/>
            <a:ext cx="2011680" cy="151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E8643CE-01D9-3E5E-15F6-20689F775F15}"/>
              </a:ext>
            </a:extLst>
          </p:cNvPr>
          <p:cNvSpPr/>
          <p:nvPr userDrawn="1"/>
        </p:nvSpPr>
        <p:spPr>
          <a:xfrm>
            <a:off x="2900911" y="3796480"/>
            <a:ext cx="2011680" cy="151790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AF82DDD-EDEC-7D87-F43A-113C5E4A4FE7}"/>
              </a:ext>
            </a:extLst>
          </p:cNvPr>
          <p:cNvSpPr/>
          <p:nvPr userDrawn="1"/>
        </p:nvSpPr>
        <p:spPr>
          <a:xfrm>
            <a:off x="5116484" y="3796480"/>
            <a:ext cx="2011680" cy="151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47E492E-967F-54B7-55B1-08A5E1C3615B}"/>
              </a:ext>
            </a:extLst>
          </p:cNvPr>
          <p:cNvSpPr/>
          <p:nvPr userDrawn="1"/>
        </p:nvSpPr>
        <p:spPr>
          <a:xfrm>
            <a:off x="9547629" y="3796480"/>
            <a:ext cx="2011680" cy="15179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DC0053FE-E44A-CA97-F782-67FC633E722E}"/>
              </a:ext>
            </a:extLst>
          </p:cNvPr>
          <p:cNvSpPr/>
          <p:nvPr userDrawn="1"/>
        </p:nvSpPr>
        <p:spPr>
          <a:xfrm>
            <a:off x="7332057" y="3796480"/>
            <a:ext cx="2011680" cy="151790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445A0A-815D-3414-088B-C041E6742DBE}"/>
              </a:ext>
            </a:extLst>
          </p:cNvPr>
          <p:cNvSpPr>
            <a:spLocks noGrp="1"/>
          </p:cNvSpPr>
          <p:nvPr>
            <p:ph type="title"/>
          </p:nvPr>
        </p:nvSpPr>
        <p:spPr>
          <a:xfrm>
            <a:off x="758952" y="841248"/>
            <a:ext cx="10671048" cy="768096"/>
          </a:xfrm>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317B5E29-6335-83BC-FA01-FAE422D2658B}"/>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536476D1-B61A-E9FD-E266-768B405CC30B}"/>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46" name="Text Placeholder 2">
            <a:extLst>
              <a:ext uri="{FF2B5EF4-FFF2-40B4-BE49-F238E27FC236}">
                <a16:creationId xmlns:a16="http://schemas.microsoft.com/office/drawing/2014/main" id="{C025625F-8274-840F-6DD8-D36687CB8F7E}"/>
              </a:ext>
            </a:extLst>
          </p:cNvPr>
          <p:cNvSpPr>
            <a:spLocks noGrp="1"/>
          </p:cNvSpPr>
          <p:nvPr>
            <p:ph type="body" idx="1"/>
          </p:nvPr>
        </p:nvSpPr>
        <p:spPr>
          <a:xfrm>
            <a:off x="685338" y="2491684"/>
            <a:ext cx="2011680" cy="2825173"/>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4" name="Picture Placeholder 62">
            <a:extLst>
              <a:ext uri="{FF2B5EF4-FFF2-40B4-BE49-F238E27FC236}">
                <a16:creationId xmlns:a16="http://schemas.microsoft.com/office/drawing/2014/main" id="{2F18FBB7-2D21-7954-1324-C7D3BFE5C85D}"/>
              </a:ext>
            </a:extLst>
          </p:cNvPr>
          <p:cNvSpPr>
            <a:spLocks noGrp="1"/>
          </p:cNvSpPr>
          <p:nvPr>
            <p:ph type="pic" sz="quarter" idx="23"/>
          </p:nvPr>
        </p:nvSpPr>
        <p:spPr>
          <a:xfrm>
            <a:off x="1339134" y="2111058"/>
            <a:ext cx="704088" cy="7040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2" name="Text Placeholder 51">
            <a:extLst>
              <a:ext uri="{FF2B5EF4-FFF2-40B4-BE49-F238E27FC236}">
                <a16:creationId xmlns:a16="http://schemas.microsoft.com/office/drawing/2014/main" id="{2EF54C35-5F8E-4E0A-AB4D-97E38121910A}"/>
              </a:ext>
            </a:extLst>
          </p:cNvPr>
          <p:cNvSpPr>
            <a:spLocks noGrp="1"/>
          </p:cNvSpPr>
          <p:nvPr>
            <p:ph type="body" sz="quarter" idx="18"/>
          </p:nvPr>
        </p:nvSpPr>
        <p:spPr>
          <a:xfrm>
            <a:off x="731058"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47" name="Text Placeholder 4">
            <a:extLst>
              <a:ext uri="{FF2B5EF4-FFF2-40B4-BE49-F238E27FC236}">
                <a16:creationId xmlns:a16="http://schemas.microsoft.com/office/drawing/2014/main" id="{79F9AD31-B0C5-3563-C73A-8B6297FCFD1C}"/>
              </a:ext>
            </a:extLst>
          </p:cNvPr>
          <p:cNvSpPr>
            <a:spLocks noGrp="1"/>
          </p:cNvSpPr>
          <p:nvPr>
            <p:ph type="body" sz="quarter" idx="3"/>
          </p:nvPr>
        </p:nvSpPr>
        <p:spPr>
          <a:xfrm>
            <a:off x="2900910" y="2491684"/>
            <a:ext cx="2011680" cy="2825173"/>
          </a:xfrm>
          <a:noFill/>
          <a:ln w="12700">
            <a:solidFill>
              <a:schemeClr val="accent3"/>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8" name="Picture Placeholder 62">
            <a:extLst>
              <a:ext uri="{FF2B5EF4-FFF2-40B4-BE49-F238E27FC236}">
                <a16:creationId xmlns:a16="http://schemas.microsoft.com/office/drawing/2014/main" id="{05E8E8EF-4954-870B-04E5-82BC660A6738}"/>
              </a:ext>
            </a:extLst>
          </p:cNvPr>
          <p:cNvSpPr>
            <a:spLocks noGrp="1"/>
          </p:cNvSpPr>
          <p:nvPr>
            <p:ph type="pic" sz="quarter" idx="27"/>
          </p:nvPr>
        </p:nvSpPr>
        <p:spPr>
          <a:xfrm>
            <a:off x="3554707" y="2111058"/>
            <a:ext cx="704088" cy="704088"/>
          </a:xfrm>
          <a:prstGeom prst="ellipse">
            <a:avLst/>
          </a:prstGeom>
          <a:solidFill>
            <a:schemeClr val="accent3"/>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8" name="Text Placeholder 51">
            <a:extLst>
              <a:ext uri="{FF2B5EF4-FFF2-40B4-BE49-F238E27FC236}">
                <a16:creationId xmlns:a16="http://schemas.microsoft.com/office/drawing/2014/main" id="{75981CD1-EA26-D1CF-F19E-B58C16BA8A69}"/>
              </a:ext>
            </a:extLst>
          </p:cNvPr>
          <p:cNvSpPr>
            <a:spLocks noGrp="1"/>
          </p:cNvSpPr>
          <p:nvPr>
            <p:ph type="body" sz="quarter" idx="19"/>
          </p:nvPr>
        </p:nvSpPr>
        <p:spPr>
          <a:xfrm>
            <a:off x="2946630"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48" name="Text Placeholder 4">
            <a:extLst>
              <a:ext uri="{FF2B5EF4-FFF2-40B4-BE49-F238E27FC236}">
                <a16:creationId xmlns:a16="http://schemas.microsoft.com/office/drawing/2014/main" id="{3A09BBD1-5CBC-B0EF-71C0-054FCB989BC6}"/>
              </a:ext>
            </a:extLst>
          </p:cNvPr>
          <p:cNvSpPr>
            <a:spLocks noGrp="1"/>
          </p:cNvSpPr>
          <p:nvPr>
            <p:ph type="body" sz="quarter" idx="13"/>
          </p:nvPr>
        </p:nvSpPr>
        <p:spPr>
          <a:xfrm>
            <a:off x="5116484" y="2491684"/>
            <a:ext cx="2011680" cy="2825173"/>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7" name="Picture Placeholder 62">
            <a:extLst>
              <a:ext uri="{FF2B5EF4-FFF2-40B4-BE49-F238E27FC236}">
                <a16:creationId xmlns:a16="http://schemas.microsoft.com/office/drawing/2014/main" id="{4AD0C8C9-DB5A-6DC8-2729-A21F1A5CF174}"/>
              </a:ext>
            </a:extLst>
          </p:cNvPr>
          <p:cNvSpPr>
            <a:spLocks noGrp="1"/>
          </p:cNvSpPr>
          <p:nvPr>
            <p:ph type="pic" sz="quarter" idx="26"/>
          </p:nvPr>
        </p:nvSpPr>
        <p:spPr>
          <a:xfrm>
            <a:off x="5770280" y="2111058"/>
            <a:ext cx="704088" cy="7040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9" name="Text Placeholder 51">
            <a:extLst>
              <a:ext uri="{FF2B5EF4-FFF2-40B4-BE49-F238E27FC236}">
                <a16:creationId xmlns:a16="http://schemas.microsoft.com/office/drawing/2014/main" id="{F02DE2DC-F65C-32A5-5821-89FB2F53C325}"/>
              </a:ext>
            </a:extLst>
          </p:cNvPr>
          <p:cNvSpPr>
            <a:spLocks noGrp="1"/>
          </p:cNvSpPr>
          <p:nvPr>
            <p:ph type="body" sz="quarter" idx="20"/>
          </p:nvPr>
        </p:nvSpPr>
        <p:spPr>
          <a:xfrm>
            <a:off x="5162204"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49" name="Text Placeholder 4">
            <a:extLst>
              <a:ext uri="{FF2B5EF4-FFF2-40B4-BE49-F238E27FC236}">
                <a16:creationId xmlns:a16="http://schemas.microsoft.com/office/drawing/2014/main" id="{084A0326-A0B8-1723-B8BA-B015344F2DCE}"/>
              </a:ext>
            </a:extLst>
          </p:cNvPr>
          <p:cNvSpPr>
            <a:spLocks noGrp="1"/>
          </p:cNvSpPr>
          <p:nvPr>
            <p:ph type="body" sz="quarter" idx="15"/>
          </p:nvPr>
        </p:nvSpPr>
        <p:spPr>
          <a:xfrm>
            <a:off x="7332057" y="2491684"/>
            <a:ext cx="2011680" cy="2825173"/>
          </a:xfrm>
          <a:noFill/>
          <a:ln w="12700">
            <a:solidFill>
              <a:schemeClr val="accent3"/>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6" name="Picture Placeholder 62">
            <a:extLst>
              <a:ext uri="{FF2B5EF4-FFF2-40B4-BE49-F238E27FC236}">
                <a16:creationId xmlns:a16="http://schemas.microsoft.com/office/drawing/2014/main" id="{139354A0-F5DF-3AC5-5E8B-A41146C26F3C}"/>
              </a:ext>
            </a:extLst>
          </p:cNvPr>
          <p:cNvSpPr>
            <a:spLocks noGrp="1"/>
          </p:cNvSpPr>
          <p:nvPr>
            <p:ph type="pic" sz="quarter" idx="25"/>
          </p:nvPr>
        </p:nvSpPr>
        <p:spPr>
          <a:xfrm>
            <a:off x="7985853" y="2111058"/>
            <a:ext cx="704088" cy="704088"/>
          </a:xfrm>
          <a:prstGeom prst="ellipse">
            <a:avLst/>
          </a:prstGeom>
          <a:solidFill>
            <a:schemeClr val="accent3"/>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0" name="Text Placeholder 51">
            <a:extLst>
              <a:ext uri="{FF2B5EF4-FFF2-40B4-BE49-F238E27FC236}">
                <a16:creationId xmlns:a16="http://schemas.microsoft.com/office/drawing/2014/main" id="{E9730E82-F317-686A-8777-D81705BCC706}"/>
              </a:ext>
            </a:extLst>
          </p:cNvPr>
          <p:cNvSpPr>
            <a:spLocks noGrp="1"/>
          </p:cNvSpPr>
          <p:nvPr>
            <p:ph type="body" sz="quarter" idx="21"/>
          </p:nvPr>
        </p:nvSpPr>
        <p:spPr>
          <a:xfrm>
            <a:off x="7377777"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
        <p:nvSpPr>
          <p:cNvPr id="50" name="Text Placeholder 4">
            <a:extLst>
              <a:ext uri="{FF2B5EF4-FFF2-40B4-BE49-F238E27FC236}">
                <a16:creationId xmlns:a16="http://schemas.microsoft.com/office/drawing/2014/main" id="{0E3B57F3-1903-446F-D989-D6CA342D0861}"/>
              </a:ext>
            </a:extLst>
          </p:cNvPr>
          <p:cNvSpPr>
            <a:spLocks noGrp="1"/>
          </p:cNvSpPr>
          <p:nvPr>
            <p:ph type="body" sz="quarter" idx="17"/>
          </p:nvPr>
        </p:nvSpPr>
        <p:spPr>
          <a:xfrm>
            <a:off x="9547629" y="2491684"/>
            <a:ext cx="2011680" cy="2825173"/>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5" name="Picture Placeholder 62">
            <a:extLst>
              <a:ext uri="{FF2B5EF4-FFF2-40B4-BE49-F238E27FC236}">
                <a16:creationId xmlns:a16="http://schemas.microsoft.com/office/drawing/2014/main" id="{D5BF3A8A-72F1-392E-855B-5B36E244A7FD}"/>
              </a:ext>
            </a:extLst>
          </p:cNvPr>
          <p:cNvSpPr>
            <a:spLocks noGrp="1"/>
          </p:cNvSpPr>
          <p:nvPr>
            <p:ph type="pic" sz="quarter" idx="24"/>
          </p:nvPr>
        </p:nvSpPr>
        <p:spPr>
          <a:xfrm>
            <a:off x="10201425" y="2111058"/>
            <a:ext cx="704088" cy="7040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1" name="Text Placeholder 51">
            <a:extLst>
              <a:ext uri="{FF2B5EF4-FFF2-40B4-BE49-F238E27FC236}">
                <a16:creationId xmlns:a16="http://schemas.microsoft.com/office/drawing/2014/main" id="{2AED5DDC-3165-FA12-0310-E3545223E292}"/>
              </a:ext>
            </a:extLst>
          </p:cNvPr>
          <p:cNvSpPr>
            <a:spLocks noGrp="1"/>
          </p:cNvSpPr>
          <p:nvPr>
            <p:ph type="body" sz="quarter" idx="22"/>
          </p:nvPr>
        </p:nvSpPr>
        <p:spPr>
          <a:xfrm>
            <a:off x="9593349" y="3888404"/>
            <a:ext cx="1920240" cy="1371600"/>
          </a:xfrm>
          <a:noFill/>
          <a:ln>
            <a:noFill/>
          </a:ln>
        </p:spPr>
        <p:txBody>
          <a:bodyPr lIns="91440" rIns="91440" anchor="ctr">
            <a:noAutofit/>
          </a:bodyPr>
          <a:lstStyle>
            <a:lvl1pPr marL="0" indent="0" algn="ctr">
              <a:spcBef>
                <a:spcPts val="0"/>
              </a:spcBef>
              <a:buNone/>
              <a:defRPr sz="1500"/>
            </a:lvl1pPr>
          </a:lstStyle>
          <a:p>
            <a:pPr lvl="0"/>
            <a:r>
              <a:rPr lang="en-US"/>
              <a:t>Click to edit Master text styles</a:t>
            </a:r>
          </a:p>
        </p:txBody>
      </p:sp>
    </p:spTree>
    <p:extLst>
      <p:ext uri="{BB962C8B-B14F-4D97-AF65-F5344CB8AC3E}">
        <p14:creationId xmlns:p14="http://schemas.microsoft.com/office/powerpoint/2010/main" val="872516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E2DECB02-D9CE-E57A-0604-BFF41EC38AFA}"/>
              </a:ext>
            </a:extLst>
          </p:cNvPr>
          <p:cNvSpPr/>
          <p:nvPr userDrawn="1"/>
        </p:nvSpPr>
        <p:spPr>
          <a:xfrm>
            <a:off x="0" y="0"/>
            <a:ext cx="2838450" cy="2857958"/>
          </a:xfrm>
          <a:custGeom>
            <a:avLst/>
            <a:gdLst>
              <a:gd name="connsiteX0" fmla="*/ 1971005 w 2838450"/>
              <a:gd name="connsiteY0" fmla="*/ 0 h 2857958"/>
              <a:gd name="connsiteX1" fmla="*/ 2838450 w 2838450"/>
              <a:gd name="connsiteY1" fmla="*/ 0 h 2857958"/>
              <a:gd name="connsiteX2" fmla="*/ 2838450 w 2838450"/>
              <a:gd name="connsiteY2" fmla="*/ 7240 h 2857958"/>
              <a:gd name="connsiteX3" fmla="*/ 278890 w 2838450"/>
              <a:gd name="connsiteY3" fmla="*/ 2843883 h 2857958"/>
              <a:gd name="connsiteX4" fmla="*/ 0 w 2838450"/>
              <a:gd name="connsiteY4" fmla="*/ 2857958 h 2857958"/>
              <a:gd name="connsiteX5" fmla="*/ 0 w 2838450"/>
              <a:gd name="connsiteY5" fmla="*/ 1990580 h 2857958"/>
              <a:gd name="connsiteX6" fmla="*/ 190293 w 2838450"/>
              <a:gd name="connsiteY6" fmla="*/ 1980883 h 2857958"/>
              <a:gd name="connsiteX7" fmla="*/ 1960910 w 2838450"/>
              <a:gd name="connsiteY7" fmla="*/ 200390 h 285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8450" h="2857958">
                <a:moveTo>
                  <a:pt x="1971005" y="0"/>
                </a:moveTo>
                <a:lnTo>
                  <a:pt x="2838450" y="0"/>
                </a:lnTo>
                <a:lnTo>
                  <a:pt x="2838450" y="7240"/>
                </a:lnTo>
                <a:cubicBezTo>
                  <a:pt x="2838450" y="1484015"/>
                  <a:pt x="1716931" y="2697914"/>
                  <a:pt x="278890" y="2843883"/>
                </a:cubicBezTo>
                <a:lnTo>
                  <a:pt x="0" y="2857958"/>
                </a:lnTo>
                <a:lnTo>
                  <a:pt x="0" y="1990580"/>
                </a:lnTo>
                <a:lnTo>
                  <a:pt x="190293" y="1980883"/>
                </a:lnTo>
                <a:cubicBezTo>
                  <a:pt x="1124600" y="1885128"/>
                  <a:pt x="1866185" y="1135788"/>
                  <a:pt x="1960910" y="20039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lvl="0"/>
            <a:endParaRPr lang="en-US" dirty="0"/>
          </a:p>
        </p:txBody>
      </p:sp>
      <p:sp>
        <p:nvSpPr>
          <p:cNvPr id="26" name="Freeform: Shape 25">
            <a:extLst>
              <a:ext uri="{FF2B5EF4-FFF2-40B4-BE49-F238E27FC236}">
                <a16:creationId xmlns:a16="http://schemas.microsoft.com/office/drawing/2014/main" id="{68E760EA-7D83-1DF2-A8EE-4F218084E74F}"/>
              </a:ext>
            </a:extLst>
          </p:cNvPr>
          <p:cNvSpPr/>
          <p:nvPr userDrawn="1"/>
        </p:nvSpPr>
        <p:spPr>
          <a:xfrm>
            <a:off x="1" y="-1"/>
            <a:ext cx="1970627" cy="1990267"/>
          </a:xfrm>
          <a:custGeom>
            <a:avLst/>
            <a:gdLst>
              <a:gd name="connsiteX0" fmla="*/ 0 w 1970627"/>
              <a:gd name="connsiteY0" fmla="*/ 0 h 1990267"/>
              <a:gd name="connsiteX1" fmla="*/ 1970627 w 1970627"/>
              <a:gd name="connsiteY1" fmla="*/ 0 h 1990267"/>
              <a:gd name="connsiteX2" fmla="*/ 1960534 w 1970627"/>
              <a:gd name="connsiteY2" fmla="*/ 200357 h 1990267"/>
              <a:gd name="connsiteX3" fmla="*/ 190254 w 1970627"/>
              <a:gd name="connsiteY3" fmla="*/ 1980571 h 1990267"/>
              <a:gd name="connsiteX4" fmla="*/ 0 w 1970627"/>
              <a:gd name="connsiteY4" fmla="*/ 1990267 h 1990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0627" h="1990267">
                <a:moveTo>
                  <a:pt x="0" y="0"/>
                </a:moveTo>
                <a:lnTo>
                  <a:pt x="1970627" y="0"/>
                </a:lnTo>
                <a:lnTo>
                  <a:pt x="1960534" y="200357"/>
                </a:lnTo>
                <a:cubicBezTo>
                  <a:pt x="1865827" y="1135608"/>
                  <a:pt x="1124383" y="1884831"/>
                  <a:pt x="190254" y="1980571"/>
                </a:cubicBezTo>
                <a:lnTo>
                  <a:pt x="0" y="1990267"/>
                </a:lnTo>
                <a:close/>
              </a:path>
            </a:pathLst>
          </a:custGeom>
          <a:solidFill>
            <a:srgbClr val="F5CDCE"/>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6" name="Freeform: Shape 15">
            <a:extLst>
              <a:ext uri="{FF2B5EF4-FFF2-40B4-BE49-F238E27FC236}">
                <a16:creationId xmlns:a16="http://schemas.microsoft.com/office/drawing/2014/main" id="{FF3F3353-78A1-F584-81A6-9513382DF18F}"/>
              </a:ext>
            </a:extLst>
          </p:cNvPr>
          <p:cNvSpPr/>
          <p:nvPr userDrawn="1"/>
        </p:nvSpPr>
        <p:spPr>
          <a:xfrm>
            <a:off x="1" y="1"/>
            <a:ext cx="1003449" cy="1013015"/>
          </a:xfrm>
          <a:custGeom>
            <a:avLst/>
            <a:gdLst>
              <a:gd name="connsiteX0" fmla="*/ 0 w 1003449"/>
              <a:gd name="connsiteY0" fmla="*/ 0 h 1013015"/>
              <a:gd name="connsiteX1" fmla="*/ 1003449 w 1003449"/>
              <a:gd name="connsiteY1" fmla="*/ 0 h 1013015"/>
              <a:gd name="connsiteX2" fmla="*/ 998306 w 1003449"/>
              <a:gd name="connsiteY2" fmla="*/ 100639 h 1013015"/>
              <a:gd name="connsiteX3" fmla="*/ 90663 w 1003449"/>
              <a:gd name="connsiteY3" fmla="*/ 1008380 h 1013015"/>
              <a:gd name="connsiteX4" fmla="*/ 0 w 1003449"/>
              <a:gd name="connsiteY4" fmla="*/ 1013015 h 1013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449" h="1013015">
                <a:moveTo>
                  <a:pt x="0" y="0"/>
                </a:moveTo>
                <a:lnTo>
                  <a:pt x="1003449" y="0"/>
                </a:lnTo>
                <a:lnTo>
                  <a:pt x="998306" y="100639"/>
                </a:lnTo>
                <a:cubicBezTo>
                  <a:pt x="949402" y="576784"/>
                  <a:pt x="566756" y="959471"/>
                  <a:pt x="90663" y="1008380"/>
                </a:cubicBezTo>
                <a:lnTo>
                  <a:pt x="0" y="1013015"/>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A65C6DDD-D2BB-0153-0F53-9F7C17BDFD2B}"/>
              </a:ext>
            </a:extLst>
          </p:cNvPr>
          <p:cNvSpPr>
            <a:spLocks noGrp="1"/>
          </p:cNvSpPr>
          <p:nvPr>
            <p:ph type="title"/>
          </p:nvPr>
        </p:nvSpPr>
        <p:spPr/>
        <p:txBody>
          <a:bodyPr/>
          <a:lstStyle>
            <a:lvl1pPr>
              <a:lnSpc>
                <a:spcPct val="100000"/>
              </a:lnSpc>
              <a:defRPr>
                <a:solidFill>
                  <a:schemeClr val="accent6"/>
                </a:solidFill>
              </a:defRPr>
            </a:lvl1pPr>
          </a:lstStyle>
          <a:p>
            <a:r>
              <a:rPr lang="en-US"/>
              <a:t>Click to edit Master title style</a:t>
            </a:r>
            <a:endParaRPr lang="en-US" dirty="0"/>
          </a:p>
        </p:txBody>
      </p:sp>
      <p:sp>
        <p:nvSpPr>
          <p:cNvPr id="5" name="Slide Number Placeholder 4">
            <a:extLst>
              <a:ext uri="{FF2B5EF4-FFF2-40B4-BE49-F238E27FC236}">
                <a16:creationId xmlns:a16="http://schemas.microsoft.com/office/drawing/2014/main" id="{471A846E-CBB1-9805-456D-0C0B890912B7}"/>
              </a:ext>
            </a:extLst>
          </p:cNvPr>
          <p:cNvSpPr>
            <a:spLocks noGrp="1"/>
          </p:cNvSpPr>
          <p:nvPr>
            <p:ph type="sldNum" sz="quarter" idx="12"/>
          </p:nvPr>
        </p:nvSpPr>
        <p:spPr/>
        <p:txBody>
          <a:bodyPr/>
          <a:lstStyle/>
          <a:p>
            <a:fld id="{48F63A3B-78C7-47BE-AE5E-E10140E04643}" type="slidenum">
              <a:rPr lang="en-US" smtClean="0"/>
              <a:pPr/>
              <a:t>‹#›</a:t>
            </a:fld>
            <a:endParaRPr lang="en-US" dirty="0"/>
          </a:p>
        </p:txBody>
      </p:sp>
      <p:sp>
        <p:nvSpPr>
          <p:cNvPr id="30" name="Image 2" descr="preencoded.png">
            <a:extLst>
              <a:ext uri="{FF2B5EF4-FFF2-40B4-BE49-F238E27FC236}">
                <a16:creationId xmlns:a16="http://schemas.microsoft.com/office/drawing/2014/main" id="{790E862E-398F-571C-EC2C-3D17164DE059}"/>
              </a:ext>
            </a:extLst>
          </p:cNvPr>
          <p:cNvSpPr/>
          <p:nvPr/>
        </p:nvSpPr>
        <p:spPr>
          <a:xfrm>
            <a:off x="1458332" y="590133"/>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lstStyle/>
          <a:p>
            <a:endParaRPr lang="en-US" dirty="0"/>
          </a:p>
        </p:txBody>
      </p:sp>
      <p:sp>
        <p:nvSpPr>
          <p:cNvPr id="31" name="Text Placeholder 2">
            <a:extLst>
              <a:ext uri="{FF2B5EF4-FFF2-40B4-BE49-F238E27FC236}">
                <a16:creationId xmlns:a16="http://schemas.microsoft.com/office/drawing/2014/main" id="{AB1DF8DE-0EED-2627-4B5E-266C0BC276BE}"/>
              </a:ext>
            </a:extLst>
          </p:cNvPr>
          <p:cNvSpPr>
            <a:spLocks noGrp="1"/>
          </p:cNvSpPr>
          <p:nvPr>
            <p:ph type="body" idx="1" hasCustomPrompt="1"/>
          </p:nvPr>
        </p:nvSpPr>
        <p:spPr>
          <a:xfrm>
            <a:off x="685338" y="3017520"/>
            <a:ext cx="1993392" cy="557784"/>
          </a:xfrm>
          <a:solidFill>
            <a:schemeClr val="accent3"/>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2" name="Text Placeholder 4">
            <a:extLst>
              <a:ext uri="{FF2B5EF4-FFF2-40B4-BE49-F238E27FC236}">
                <a16:creationId xmlns:a16="http://schemas.microsoft.com/office/drawing/2014/main" id="{5AE99EEE-38C4-CB2D-EEA0-8A2EB6F129E4}"/>
              </a:ext>
            </a:extLst>
          </p:cNvPr>
          <p:cNvSpPr>
            <a:spLocks noGrp="1"/>
          </p:cNvSpPr>
          <p:nvPr>
            <p:ph type="body" sz="quarter" idx="3" hasCustomPrompt="1"/>
          </p:nvPr>
        </p:nvSpPr>
        <p:spPr>
          <a:xfrm>
            <a:off x="2900911" y="3017520"/>
            <a:ext cx="1993392" cy="557784"/>
          </a:xfrm>
          <a:solidFill>
            <a:schemeClr val="accent1"/>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3" name="Text Placeholder 4">
            <a:extLst>
              <a:ext uri="{FF2B5EF4-FFF2-40B4-BE49-F238E27FC236}">
                <a16:creationId xmlns:a16="http://schemas.microsoft.com/office/drawing/2014/main" id="{AA90F0AE-69F4-EBD3-AED1-81E98D34811D}"/>
              </a:ext>
            </a:extLst>
          </p:cNvPr>
          <p:cNvSpPr>
            <a:spLocks noGrp="1"/>
          </p:cNvSpPr>
          <p:nvPr>
            <p:ph type="body" sz="quarter" idx="13" hasCustomPrompt="1"/>
          </p:nvPr>
        </p:nvSpPr>
        <p:spPr>
          <a:xfrm>
            <a:off x="5116484" y="3017520"/>
            <a:ext cx="1993392" cy="557784"/>
          </a:xfrm>
          <a:solidFill>
            <a:schemeClr val="accent3"/>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4" name="Text Placeholder 4">
            <a:extLst>
              <a:ext uri="{FF2B5EF4-FFF2-40B4-BE49-F238E27FC236}">
                <a16:creationId xmlns:a16="http://schemas.microsoft.com/office/drawing/2014/main" id="{F9E49243-B04A-D7AF-B4C7-8E1AE776F811}"/>
              </a:ext>
            </a:extLst>
          </p:cNvPr>
          <p:cNvSpPr>
            <a:spLocks noGrp="1"/>
          </p:cNvSpPr>
          <p:nvPr>
            <p:ph type="body" sz="quarter" idx="15" hasCustomPrompt="1"/>
          </p:nvPr>
        </p:nvSpPr>
        <p:spPr>
          <a:xfrm>
            <a:off x="7332057" y="3017520"/>
            <a:ext cx="1993392" cy="557784"/>
          </a:xfrm>
          <a:solidFill>
            <a:schemeClr val="accent1"/>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5" name="Text Placeholder 4">
            <a:extLst>
              <a:ext uri="{FF2B5EF4-FFF2-40B4-BE49-F238E27FC236}">
                <a16:creationId xmlns:a16="http://schemas.microsoft.com/office/drawing/2014/main" id="{4780DCD4-46DE-8C31-9F39-FC6E45FC1EBE}"/>
              </a:ext>
            </a:extLst>
          </p:cNvPr>
          <p:cNvSpPr>
            <a:spLocks noGrp="1"/>
          </p:cNvSpPr>
          <p:nvPr>
            <p:ph type="body" sz="quarter" idx="17" hasCustomPrompt="1"/>
          </p:nvPr>
        </p:nvSpPr>
        <p:spPr>
          <a:xfrm>
            <a:off x="9547629" y="3017520"/>
            <a:ext cx="1993392" cy="557784"/>
          </a:xfrm>
          <a:solidFill>
            <a:schemeClr val="accent3"/>
          </a:solidFill>
          <a:ln>
            <a:noFill/>
          </a:ln>
        </p:spPr>
        <p:txBody>
          <a:bodyPr lIns="0" tIns="0" rIns="0" bIns="0" anchor="ctr">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MMM YYYY</a:t>
            </a:r>
          </a:p>
        </p:txBody>
      </p:sp>
      <p:sp>
        <p:nvSpPr>
          <p:cNvPr id="36" name="Text Placeholder 51">
            <a:extLst>
              <a:ext uri="{FF2B5EF4-FFF2-40B4-BE49-F238E27FC236}">
                <a16:creationId xmlns:a16="http://schemas.microsoft.com/office/drawing/2014/main" id="{9FBDF935-4925-03EC-CBC9-1EBA90DF849B}"/>
              </a:ext>
            </a:extLst>
          </p:cNvPr>
          <p:cNvSpPr>
            <a:spLocks noGrp="1"/>
          </p:cNvSpPr>
          <p:nvPr>
            <p:ph type="body" sz="quarter" idx="18"/>
          </p:nvPr>
        </p:nvSpPr>
        <p:spPr>
          <a:xfrm>
            <a:off x="685338"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37" name="Text Placeholder 51">
            <a:extLst>
              <a:ext uri="{FF2B5EF4-FFF2-40B4-BE49-F238E27FC236}">
                <a16:creationId xmlns:a16="http://schemas.microsoft.com/office/drawing/2014/main" id="{9BB76AA7-442D-54A7-D075-C67F47438963}"/>
              </a:ext>
            </a:extLst>
          </p:cNvPr>
          <p:cNvSpPr>
            <a:spLocks noGrp="1"/>
          </p:cNvSpPr>
          <p:nvPr>
            <p:ph type="body" sz="quarter" idx="19"/>
          </p:nvPr>
        </p:nvSpPr>
        <p:spPr>
          <a:xfrm>
            <a:off x="2900911"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38" name="Text Placeholder 51">
            <a:extLst>
              <a:ext uri="{FF2B5EF4-FFF2-40B4-BE49-F238E27FC236}">
                <a16:creationId xmlns:a16="http://schemas.microsoft.com/office/drawing/2014/main" id="{9E419856-1586-F2D8-A1B4-F67FEE9839DF}"/>
              </a:ext>
            </a:extLst>
          </p:cNvPr>
          <p:cNvSpPr>
            <a:spLocks noGrp="1"/>
          </p:cNvSpPr>
          <p:nvPr>
            <p:ph type="body" sz="quarter" idx="20"/>
          </p:nvPr>
        </p:nvSpPr>
        <p:spPr>
          <a:xfrm>
            <a:off x="5116484"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39" name="Text Placeholder 51">
            <a:extLst>
              <a:ext uri="{FF2B5EF4-FFF2-40B4-BE49-F238E27FC236}">
                <a16:creationId xmlns:a16="http://schemas.microsoft.com/office/drawing/2014/main" id="{AED74DD2-EAE3-76BF-56B9-C04FCED1F2DB}"/>
              </a:ext>
            </a:extLst>
          </p:cNvPr>
          <p:cNvSpPr>
            <a:spLocks noGrp="1"/>
          </p:cNvSpPr>
          <p:nvPr>
            <p:ph type="body" sz="quarter" idx="21"/>
          </p:nvPr>
        </p:nvSpPr>
        <p:spPr>
          <a:xfrm>
            <a:off x="7332057"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sp>
        <p:nvSpPr>
          <p:cNvPr id="40" name="Text Placeholder 51">
            <a:extLst>
              <a:ext uri="{FF2B5EF4-FFF2-40B4-BE49-F238E27FC236}">
                <a16:creationId xmlns:a16="http://schemas.microsoft.com/office/drawing/2014/main" id="{0A39AD48-2F98-C0C9-DE08-CED7EBF816B2}"/>
              </a:ext>
            </a:extLst>
          </p:cNvPr>
          <p:cNvSpPr>
            <a:spLocks noGrp="1"/>
          </p:cNvSpPr>
          <p:nvPr>
            <p:ph type="body" sz="quarter" idx="22"/>
          </p:nvPr>
        </p:nvSpPr>
        <p:spPr>
          <a:xfrm>
            <a:off x="9547629" y="4745736"/>
            <a:ext cx="1993392" cy="795528"/>
          </a:xfrm>
          <a:noFill/>
        </p:spPr>
        <p:txBody>
          <a:bodyPr lIns="0" rIns="0" anchor="t" anchorCtr="0">
            <a:noAutofit/>
          </a:bodyPr>
          <a:lstStyle>
            <a:lvl1pPr marL="0" indent="0" algn="ctr">
              <a:spcBef>
                <a:spcPts val="0"/>
              </a:spcBef>
              <a:buNone/>
              <a:defRPr sz="1500"/>
            </a:lvl1pPr>
          </a:lstStyle>
          <a:p>
            <a:pPr lvl="0"/>
            <a:r>
              <a:rPr lang="en-US"/>
              <a:t>Click to edit Master text styles</a:t>
            </a:r>
          </a:p>
        </p:txBody>
      </p:sp>
      <p:cxnSp>
        <p:nvCxnSpPr>
          <p:cNvPr id="42" name="Straight Connector 41">
            <a:extLst>
              <a:ext uri="{FF2B5EF4-FFF2-40B4-BE49-F238E27FC236}">
                <a16:creationId xmlns:a16="http://schemas.microsoft.com/office/drawing/2014/main" id="{E6BE61D7-B0A3-902B-4F58-727982880EF5}"/>
              </a:ext>
            </a:extLst>
          </p:cNvPr>
          <p:cNvCxnSpPr>
            <a:cxnSpLocks/>
          </p:cNvCxnSpPr>
          <p:nvPr userDrawn="1"/>
        </p:nvCxnSpPr>
        <p:spPr>
          <a:xfrm>
            <a:off x="739398" y="4187681"/>
            <a:ext cx="10812360" cy="0"/>
          </a:xfrm>
          <a:prstGeom prst="line">
            <a:avLst/>
          </a:prstGeom>
          <a:ln w="127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35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26B5661-F583-FA44-8353-161B862E69B1}"/>
              </a:ext>
            </a:extLst>
          </p:cNvPr>
          <p:cNvSpPr>
            <a:spLocks noGrp="1"/>
          </p:cNvSpPr>
          <p:nvPr>
            <p:ph type="title"/>
          </p:nvPr>
        </p:nvSpPr>
        <p:spPr>
          <a:xfrm>
            <a:off x="3986784" y="1243584"/>
            <a:ext cx="8165592" cy="768096"/>
          </a:xfrm>
        </p:spPr>
        <p:txBody>
          <a:bodyPr>
            <a:noAutofit/>
          </a:bodyPr>
          <a:lstStyle>
            <a:lvl1pPr algn="l">
              <a:lnSpc>
                <a:spcPct val="100000"/>
              </a:lnSpc>
              <a:defRPr/>
            </a:lvl1pPr>
          </a:lstStyle>
          <a:p>
            <a:r>
              <a:rPr lang="en-US"/>
              <a:t>Click to edit Master title style</a:t>
            </a:r>
            <a:endParaRPr lang="en-US" dirty="0"/>
          </a:p>
        </p:txBody>
      </p:sp>
      <p:sp>
        <p:nvSpPr>
          <p:cNvPr id="11" name="Image 0" descr="preencoded.png">
            <a:extLst>
              <a:ext uri="{FF2B5EF4-FFF2-40B4-BE49-F238E27FC236}">
                <a16:creationId xmlns:a16="http://schemas.microsoft.com/office/drawing/2014/main" id="{CD2D664E-6702-6607-A37E-2E996144917C}"/>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3" name="Image 1" descr="preencoded.png">
            <a:extLst>
              <a:ext uri="{FF2B5EF4-FFF2-40B4-BE49-F238E27FC236}">
                <a16:creationId xmlns:a16="http://schemas.microsoft.com/office/drawing/2014/main" id="{951C5737-DF7E-D671-AC74-9E488335BCA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39" name="Freeform: Shape 38">
            <a:extLst>
              <a:ext uri="{FF2B5EF4-FFF2-40B4-BE49-F238E27FC236}">
                <a16:creationId xmlns:a16="http://schemas.microsoft.com/office/drawing/2014/main" id="{F232A1E1-DD38-15EA-6CA1-A84950EC43F0}"/>
              </a:ext>
            </a:extLst>
          </p:cNvPr>
          <p:cNvSpPr/>
          <p:nvPr/>
        </p:nvSpPr>
        <p:spPr>
          <a:xfrm>
            <a:off x="1721621" y="-2784"/>
            <a:ext cx="1716115" cy="1720853"/>
          </a:xfrm>
          <a:custGeom>
            <a:avLst/>
            <a:gdLst>
              <a:gd name="connsiteX0" fmla="*/ 93358 w 1716115"/>
              <a:gd name="connsiteY0" fmla="*/ 0 h 1720853"/>
              <a:gd name="connsiteX1" fmla="*/ 110348 w 1716115"/>
              <a:gd name="connsiteY1" fmla="*/ 0 h 1720853"/>
              <a:gd name="connsiteX2" fmla="*/ 1716029 w 1716115"/>
              <a:gd name="connsiteY2" fmla="*/ 1610112 h 1720853"/>
              <a:gd name="connsiteX3" fmla="*/ 1716029 w 1716115"/>
              <a:gd name="connsiteY3" fmla="*/ 1627151 h 1720853"/>
              <a:gd name="connsiteX4" fmla="*/ 1716115 w 1716115"/>
              <a:gd name="connsiteY4" fmla="*/ 1627237 h 1720853"/>
              <a:gd name="connsiteX5" fmla="*/ 93358 w 1716115"/>
              <a:gd name="connsiteY5" fmla="*/ 0 h 1720853"/>
              <a:gd name="connsiteX6" fmla="*/ 0 w 1716115"/>
              <a:gd name="connsiteY6" fmla="*/ 0 h 1720853"/>
              <a:gd name="connsiteX7" fmla="*/ 16989 w 1716115"/>
              <a:gd name="connsiteY7" fmla="*/ 0 h 1720853"/>
              <a:gd name="connsiteX8" fmla="*/ 1716114 w 1716115"/>
              <a:gd name="connsiteY8" fmla="*/ 1703814 h 1720853"/>
              <a:gd name="connsiteX9" fmla="*/ 1716114 w 1716115"/>
              <a:gd name="connsiteY9" fmla="*/ 1720853 h 1720853"/>
              <a:gd name="connsiteX10" fmla="*/ 0 w 1716115"/>
              <a:gd name="connsiteY10" fmla="*/ 0 h 1720853"/>
              <a:gd name="connsiteX11" fmla="*/ 186798 w 1716115"/>
              <a:gd name="connsiteY11" fmla="*/ 0 h 1720853"/>
              <a:gd name="connsiteX12" fmla="*/ 203788 w 1716115"/>
              <a:gd name="connsiteY12" fmla="*/ 0 h 1720853"/>
              <a:gd name="connsiteX13" fmla="*/ 1716109 w 1716115"/>
              <a:gd name="connsiteY13" fmla="*/ 1516501 h 1720853"/>
              <a:gd name="connsiteX14" fmla="*/ 1716109 w 1716115"/>
              <a:gd name="connsiteY14" fmla="*/ 1533535 h 1720853"/>
              <a:gd name="connsiteX15" fmla="*/ 186798 w 1716115"/>
              <a:gd name="connsiteY15" fmla="*/ 0 h 1720853"/>
              <a:gd name="connsiteX16" fmla="*/ 280155 w 1716115"/>
              <a:gd name="connsiteY16" fmla="*/ 0 h 1720853"/>
              <a:gd name="connsiteX17" fmla="*/ 297145 w 1716115"/>
              <a:gd name="connsiteY17" fmla="*/ 0 h 1720853"/>
              <a:gd name="connsiteX18" fmla="*/ 1716114 w 1716115"/>
              <a:gd name="connsiteY18" fmla="*/ 1422885 h 1720853"/>
              <a:gd name="connsiteX19" fmla="*/ 1716114 w 1716115"/>
              <a:gd name="connsiteY19" fmla="*/ 1439924 h 1720853"/>
              <a:gd name="connsiteX20" fmla="*/ 280155 w 1716115"/>
              <a:gd name="connsiteY20" fmla="*/ 0 h 1720853"/>
              <a:gd name="connsiteX21" fmla="*/ 373512 w 1716115"/>
              <a:gd name="connsiteY21" fmla="*/ 0 h 1720853"/>
              <a:gd name="connsiteX22" fmla="*/ 390502 w 1716115"/>
              <a:gd name="connsiteY22" fmla="*/ 0 h 1720853"/>
              <a:gd name="connsiteX23" fmla="*/ 1716029 w 1716115"/>
              <a:gd name="connsiteY23" fmla="*/ 1329184 h 1720853"/>
              <a:gd name="connsiteX24" fmla="*/ 1716029 w 1716115"/>
              <a:gd name="connsiteY24" fmla="*/ 1346223 h 1720853"/>
              <a:gd name="connsiteX25" fmla="*/ 1716114 w 1716115"/>
              <a:gd name="connsiteY25" fmla="*/ 1346308 h 1720853"/>
              <a:gd name="connsiteX26" fmla="*/ 373512 w 1716115"/>
              <a:gd name="connsiteY26" fmla="*/ 0 h 1720853"/>
              <a:gd name="connsiteX27" fmla="*/ 466953 w 1716115"/>
              <a:gd name="connsiteY27" fmla="*/ 0 h 1720853"/>
              <a:gd name="connsiteX28" fmla="*/ 483944 w 1716115"/>
              <a:gd name="connsiteY28" fmla="*/ 0 h 1720853"/>
              <a:gd name="connsiteX29" fmla="*/ 1716110 w 1716115"/>
              <a:gd name="connsiteY29" fmla="*/ 1235573 h 1720853"/>
              <a:gd name="connsiteX30" fmla="*/ 1716110 w 1716115"/>
              <a:gd name="connsiteY30" fmla="*/ 1252607 h 1720853"/>
              <a:gd name="connsiteX31" fmla="*/ 466953 w 1716115"/>
              <a:gd name="connsiteY31" fmla="*/ 0 h 1720853"/>
              <a:gd name="connsiteX32" fmla="*/ 560310 w 1716115"/>
              <a:gd name="connsiteY32" fmla="*/ 0 h 1720853"/>
              <a:gd name="connsiteX33" fmla="*/ 577297 w 1716115"/>
              <a:gd name="connsiteY33" fmla="*/ 0 h 1720853"/>
              <a:gd name="connsiteX34" fmla="*/ 1716109 w 1716115"/>
              <a:gd name="connsiteY34" fmla="*/ 1141957 h 1720853"/>
              <a:gd name="connsiteX35" fmla="*/ 1716109 w 1716115"/>
              <a:gd name="connsiteY35" fmla="*/ 1158991 h 1720853"/>
              <a:gd name="connsiteX36" fmla="*/ 560310 w 1716115"/>
              <a:gd name="connsiteY36" fmla="*/ 0 h 1720853"/>
              <a:gd name="connsiteX37" fmla="*/ 653668 w 1716115"/>
              <a:gd name="connsiteY37" fmla="*/ 0 h 1720853"/>
              <a:gd name="connsiteX38" fmla="*/ 670655 w 1716115"/>
              <a:gd name="connsiteY38" fmla="*/ 0 h 1720853"/>
              <a:gd name="connsiteX39" fmla="*/ 1716029 w 1716115"/>
              <a:gd name="connsiteY39" fmla="*/ 1048255 h 1720853"/>
              <a:gd name="connsiteX40" fmla="*/ 1716029 w 1716115"/>
              <a:gd name="connsiteY40" fmla="*/ 1065294 h 1720853"/>
              <a:gd name="connsiteX41" fmla="*/ 1716114 w 1716115"/>
              <a:gd name="connsiteY41" fmla="*/ 1065380 h 1720853"/>
              <a:gd name="connsiteX42" fmla="*/ 653668 w 1716115"/>
              <a:gd name="connsiteY42" fmla="*/ 0 h 1720853"/>
              <a:gd name="connsiteX43" fmla="*/ 747112 w 1716115"/>
              <a:gd name="connsiteY43" fmla="*/ 0 h 1720853"/>
              <a:gd name="connsiteX44" fmla="*/ 764104 w 1716115"/>
              <a:gd name="connsiteY44" fmla="*/ 0 h 1720853"/>
              <a:gd name="connsiteX45" fmla="*/ 1716115 w 1716115"/>
              <a:gd name="connsiteY45" fmla="*/ 954644 h 1720853"/>
              <a:gd name="connsiteX46" fmla="*/ 1716115 w 1716115"/>
              <a:gd name="connsiteY46" fmla="*/ 971678 h 1720853"/>
              <a:gd name="connsiteX47" fmla="*/ 747112 w 1716115"/>
              <a:gd name="connsiteY47" fmla="*/ 0 h 1720853"/>
              <a:gd name="connsiteX48" fmla="*/ 840465 w 1716115"/>
              <a:gd name="connsiteY48" fmla="*/ 0 h 1720853"/>
              <a:gd name="connsiteX49" fmla="*/ 857452 w 1716115"/>
              <a:gd name="connsiteY49" fmla="*/ 0 h 1720853"/>
              <a:gd name="connsiteX50" fmla="*/ 1716109 w 1716115"/>
              <a:gd name="connsiteY50" fmla="*/ 861028 h 1720853"/>
              <a:gd name="connsiteX51" fmla="*/ 1716109 w 1716115"/>
              <a:gd name="connsiteY51" fmla="*/ 878062 h 1720853"/>
              <a:gd name="connsiteX52" fmla="*/ 840465 w 1716115"/>
              <a:gd name="connsiteY52" fmla="*/ 0 h 1720853"/>
              <a:gd name="connsiteX53" fmla="*/ 933823 w 1716115"/>
              <a:gd name="connsiteY53" fmla="*/ 0 h 1720853"/>
              <a:gd name="connsiteX54" fmla="*/ 950810 w 1716115"/>
              <a:gd name="connsiteY54" fmla="*/ 0 h 1720853"/>
              <a:gd name="connsiteX55" fmla="*/ 1716114 w 1716115"/>
              <a:gd name="connsiteY55" fmla="*/ 767327 h 1720853"/>
              <a:gd name="connsiteX56" fmla="*/ 1716114 w 1716115"/>
              <a:gd name="connsiteY56" fmla="*/ 784366 h 1720853"/>
              <a:gd name="connsiteX57" fmla="*/ 1716114 w 1716115"/>
              <a:gd name="connsiteY57" fmla="*/ 784451 h 1720853"/>
              <a:gd name="connsiteX58" fmla="*/ 933823 w 1716115"/>
              <a:gd name="connsiteY58" fmla="*/ 0 h 1720853"/>
              <a:gd name="connsiteX59" fmla="*/ 1027262 w 1716115"/>
              <a:gd name="connsiteY59" fmla="*/ 0 h 1720853"/>
              <a:gd name="connsiteX60" fmla="*/ 1044254 w 1716115"/>
              <a:gd name="connsiteY60" fmla="*/ 0 h 1720853"/>
              <a:gd name="connsiteX61" fmla="*/ 1716110 w 1716115"/>
              <a:gd name="connsiteY61" fmla="*/ 673716 h 1720853"/>
              <a:gd name="connsiteX62" fmla="*/ 1716110 w 1716115"/>
              <a:gd name="connsiteY62" fmla="*/ 690750 h 1720853"/>
              <a:gd name="connsiteX63" fmla="*/ 1027262 w 1716115"/>
              <a:gd name="connsiteY63" fmla="*/ 0 h 1720853"/>
              <a:gd name="connsiteX64" fmla="*/ 1120625 w 1716115"/>
              <a:gd name="connsiteY64" fmla="*/ 0 h 1720853"/>
              <a:gd name="connsiteX65" fmla="*/ 1137612 w 1716115"/>
              <a:gd name="connsiteY65" fmla="*/ 0 h 1720853"/>
              <a:gd name="connsiteX66" fmla="*/ 1716115 w 1716115"/>
              <a:gd name="connsiteY66" fmla="*/ 580100 h 1720853"/>
              <a:gd name="connsiteX67" fmla="*/ 1716115 w 1716115"/>
              <a:gd name="connsiteY67" fmla="*/ 597134 h 1720853"/>
              <a:gd name="connsiteX68" fmla="*/ 1120625 w 1716115"/>
              <a:gd name="connsiteY68" fmla="*/ 0 h 1720853"/>
              <a:gd name="connsiteX69" fmla="*/ 1213978 w 1716115"/>
              <a:gd name="connsiteY69" fmla="*/ 0 h 1720853"/>
              <a:gd name="connsiteX70" fmla="*/ 1230965 w 1716115"/>
              <a:gd name="connsiteY70" fmla="*/ 0 h 1720853"/>
              <a:gd name="connsiteX71" fmla="*/ 1716109 w 1716115"/>
              <a:gd name="connsiteY71" fmla="*/ 486398 h 1720853"/>
              <a:gd name="connsiteX72" fmla="*/ 1716109 w 1716115"/>
              <a:gd name="connsiteY72" fmla="*/ 503437 h 1720853"/>
              <a:gd name="connsiteX73" fmla="*/ 1716109 w 1716115"/>
              <a:gd name="connsiteY73" fmla="*/ 503523 h 1720853"/>
              <a:gd name="connsiteX74" fmla="*/ 1213978 w 1716115"/>
              <a:gd name="connsiteY74" fmla="*/ 0 h 1720853"/>
              <a:gd name="connsiteX75" fmla="*/ 1307422 w 1716115"/>
              <a:gd name="connsiteY75" fmla="*/ 0 h 1720853"/>
              <a:gd name="connsiteX76" fmla="*/ 1324414 w 1716115"/>
              <a:gd name="connsiteY76" fmla="*/ 0 h 1720853"/>
              <a:gd name="connsiteX77" fmla="*/ 1716115 w 1716115"/>
              <a:gd name="connsiteY77" fmla="*/ 392784 h 1720853"/>
              <a:gd name="connsiteX78" fmla="*/ 1716115 w 1716115"/>
              <a:gd name="connsiteY78" fmla="*/ 409821 h 1720853"/>
              <a:gd name="connsiteX79" fmla="*/ 1307422 w 1716115"/>
              <a:gd name="connsiteY79" fmla="*/ 0 h 1720853"/>
              <a:gd name="connsiteX80" fmla="*/ 1400775 w 1716115"/>
              <a:gd name="connsiteY80" fmla="*/ 0 h 1720853"/>
              <a:gd name="connsiteX81" fmla="*/ 1417762 w 1716115"/>
              <a:gd name="connsiteY81" fmla="*/ 0 h 1720853"/>
              <a:gd name="connsiteX82" fmla="*/ 1716109 w 1716115"/>
              <a:gd name="connsiteY82" fmla="*/ 299170 h 1720853"/>
              <a:gd name="connsiteX83" fmla="*/ 1716109 w 1716115"/>
              <a:gd name="connsiteY83" fmla="*/ 316207 h 1720853"/>
              <a:gd name="connsiteX84" fmla="*/ 1400775 w 1716115"/>
              <a:gd name="connsiteY84" fmla="*/ 0 h 1720853"/>
              <a:gd name="connsiteX85" fmla="*/ 1494133 w 1716115"/>
              <a:gd name="connsiteY85" fmla="*/ 0 h 1720853"/>
              <a:gd name="connsiteX86" fmla="*/ 1511120 w 1716115"/>
              <a:gd name="connsiteY86" fmla="*/ 0 h 1720853"/>
              <a:gd name="connsiteX87" fmla="*/ 1716109 w 1716115"/>
              <a:gd name="connsiteY87" fmla="*/ 205556 h 1720853"/>
              <a:gd name="connsiteX88" fmla="*/ 1716109 w 1716115"/>
              <a:gd name="connsiteY88" fmla="*/ 222592 h 1720853"/>
              <a:gd name="connsiteX89" fmla="*/ 1494133 w 1716115"/>
              <a:gd name="connsiteY89" fmla="*/ 0 h 172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16115" h="1720853">
                <a:moveTo>
                  <a:pt x="93358" y="0"/>
                </a:moveTo>
                <a:lnTo>
                  <a:pt x="110348" y="0"/>
                </a:lnTo>
                <a:cubicBezTo>
                  <a:pt x="110348" y="887874"/>
                  <a:pt x="830686" y="1610112"/>
                  <a:pt x="1716029" y="1610112"/>
                </a:cubicBezTo>
                <a:lnTo>
                  <a:pt x="1716029" y="1627151"/>
                </a:lnTo>
                <a:lnTo>
                  <a:pt x="1716115" y="1627237"/>
                </a:lnTo>
                <a:cubicBezTo>
                  <a:pt x="821334" y="1627237"/>
                  <a:pt x="93358" y="897252"/>
                  <a:pt x="93358" y="0"/>
                </a:cubicBezTo>
                <a:close/>
                <a:moveTo>
                  <a:pt x="0" y="0"/>
                </a:moveTo>
                <a:lnTo>
                  <a:pt x="16989" y="0"/>
                </a:lnTo>
                <a:cubicBezTo>
                  <a:pt x="16989" y="939499"/>
                  <a:pt x="779202" y="1703814"/>
                  <a:pt x="1716114" y="1703814"/>
                </a:cubicBezTo>
                <a:lnTo>
                  <a:pt x="1716114" y="1720853"/>
                </a:lnTo>
                <a:cubicBezTo>
                  <a:pt x="769850" y="1720853"/>
                  <a:pt x="0" y="948877"/>
                  <a:pt x="0" y="0"/>
                </a:cubicBezTo>
                <a:close/>
                <a:moveTo>
                  <a:pt x="186798" y="0"/>
                </a:moveTo>
                <a:lnTo>
                  <a:pt x="203788" y="0"/>
                </a:lnTo>
                <a:cubicBezTo>
                  <a:pt x="203788" y="836248"/>
                  <a:pt x="882254" y="1516501"/>
                  <a:pt x="1716109" y="1516501"/>
                </a:cubicBezTo>
                <a:lnTo>
                  <a:pt x="1716109" y="1533535"/>
                </a:lnTo>
                <a:cubicBezTo>
                  <a:pt x="872812" y="1533535"/>
                  <a:pt x="186798" y="845626"/>
                  <a:pt x="186798" y="0"/>
                </a:cubicBezTo>
                <a:close/>
                <a:moveTo>
                  <a:pt x="280155" y="0"/>
                </a:moveTo>
                <a:lnTo>
                  <a:pt x="297145" y="0"/>
                </a:lnTo>
                <a:cubicBezTo>
                  <a:pt x="297145" y="784537"/>
                  <a:pt x="933652" y="1422885"/>
                  <a:pt x="1716114" y="1422885"/>
                </a:cubicBezTo>
                <a:lnTo>
                  <a:pt x="1716114" y="1439924"/>
                </a:lnTo>
                <a:cubicBezTo>
                  <a:pt x="924300" y="1439924"/>
                  <a:pt x="280155" y="794001"/>
                  <a:pt x="280155" y="0"/>
                </a:cubicBezTo>
                <a:close/>
                <a:moveTo>
                  <a:pt x="373512" y="0"/>
                </a:moveTo>
                <a:lnTo>
                  <a:pt x="390502" y="0"/>
                </a:lnTo>
                <a:cubicBezTo>
                  <a:pt x="390502" y="732911"/>
                  <a:pt x="985135" y="1329184"/>
                  <a:pt x="1716029" y="1329184"/>
                </a:cubicBezTo>
                <a:lnTo>
                  <a:pt x="1716029" y="1346223"/>
                </a:lnTo>
                <a:lnTo>
                  <a:pt x="1716114" y="1346308"/>
                </a:lnTo>
                <a:cubicBezTo>
                  <a:pt x="975783" y="1346308"/>
                  <a:pt x="373512" y="742375"/>
                  <a:pt x="373512" y="0"/>
                </a:cubicBezTo>
                <a:close/>
                <a:moveTo>
                  <a:pt x="466953" y="0"/>
                </a:moveTo>
                <a:lnTo>
                  <a:pt x="483944" y="0"/>
                </a:lnTo>
                <a:cubicBezTo>
                  <a:pt x="483944" y="681286"/>
                  <a:pt x="1036704" y="1235573"/>
                  <a:pt x="1716110" y="1235573"/>
                </a:cubicBezTo>
                <a:lnTo>
                  <a:pt x="1716110" y="1252607"/>
                </a:lnTo>
                <a:cubicBezTo>
                  <a:pt x="1027347" y="1252607"/>
                  <a:pt x="466953" y="690664"/>
                  <a:pt x="466953" y="0"/>
                </a:cubicBezTo>
                <a:close/>
                <a:moveTo>
                  <a:pt x="560310" y="0"/>
                </a:moveTo>
                <a:lnTo>
                  <a:pt x="577297" y="0"/>
                </a:lnTo>
                <a:cubicBezTo>
                  <a:pt x="577297" y="629660"/>
                  <a:pt x="1088188" y="1141957"/>
                  <a:pt x="1716109" y="1141957"/>
                </a:cubicBezTo>
                <a:lnTo>
                  <a:pt x="1716109" y="1158991"/>
                </a:lnTo>
                <a:cubicBezTo>
                  <a:pt x="1078835" y="1158991"/>
                  <a:pt x="560310" y="639038"/>
                  <a:pt x="560310" y="0"/>
                </a:cubicBezTo>
                <a:close/>
                <a:moveTo>
                  <a:pt x="653668" y="0"/>
                </a:moveTo>
                <a:lnTo>
                  <a:pt x="670655" y="0"/>
                </a:lnTo>
                <a:cubicBezTo>
                  <a:pt x="670655" y="578035"/>
                  <a:pt x="1139586" y="1048255"/>
                  <a:pt x="1716029" y="1048255"/>
                </a:cubicBezTo>
                <a:lnTo>
                  <a:pt x="1716029" y="1065294"/>
                </a:lnTo>
                <a:lnTo>
                  <a:pt x="1716114" y="1065380"/>
                </a:lnTo>
                <a:cubicBezTo>
                  <a:pt x="1130319" y="1065380"/>
                  <a:pt x="653668" y="587499"/>
                  <a:pt x="653668" y="0"/>
                </a:cubicBezTo>
                <a:close/>
                <a:moveTo>
                  <a:pt x="747112" y="0"/>
                </a:moveTo>
                <a:lnTo>
                  <a:pt x="764104" y="0"/>
                </a:lnTo>
                <a:cubicBezTo>
                  <a:pt x="764104" y="526409"/>
                  <a:pt x="1191155" y="954644"/>
                  <a:pt x="1716115" y="954644"/>
                </a:cubicBezTo>
                <a:lnTo>
                  <a:pt x="1716115" y="971678"/>
                </a:lnTo>
                <a:cubicBezTo>
                  <a:pt x="1181802" y="971678"/>
                  <a:pt x="747112" y="535787"/>
                  <a:pt x="747112" y="0"/>
                </a:cubicBezTo>
                <a:close/>
                <a:moveTo>
                  <a:pt x="840465" y="0"/>
                </a:moveTo>
                <a:lnTo>
                  <a:pt x="857452" y="0"/>
                </a:lnTo>
                <a:cubicBezTo>
                  <a:pt x="857452" y="474783"/>
                  <a:pt x="1242638" y="861028"/>
                  <a:pt x="1716109" y="861028"/>
                </a:cubicBezTo>
                <a:lnTo>
                  <a:pt x="1716109" y="878062"/>
                </a:lnTo>
                <a:cubicBezTo>
                  <a:pt x="1233281" y="878062"/>
                  <a:pt x="840465" y="484162"/>
                  <a:pt x="840465" y="0"/>
                </a:cubicBezTo>
                <a:close/>
                <a:moveTo>
                  <a:pt x="933823" y="0"/>
                </a:moveTo>
                <a:lnTo>
                  <a:pt x="950810" y="0"/>
                </a:lnTo>
                <a:cubicBezTo>
                  <a:pt x="950810" y="423157"/>
                  <a:pt x="1294121" y="767327"/>
                  <a:pt x="1716114" y="767327"/>
                </a:cubicBezTo>
                <a:lnTo>
                  <a:pt x="1716114" y="784366"/>
                </a:lnTo>
                <a:lnTo>
                  <a:pt x="1716114" y="784451"/>
                </a:lnTo>
                <a:cubicBezTo>
                  <a:pt x="1284769" y="784451"/>
                  <a:pt x="933823" y="432536"/>
                  <a:pt x="933823" y="0"/>
                </a:cubicBezTo>
                <a:close/>
                <a:moveTo>
                  <a:pt x="1027262" y="0"/>
                </a:moveTo>
                <a:lnTo>
                  <a:pt x="1044254" y="0"/>
                </a:lnTo>
                <a:cubicBezTo>
                  <a:pt x="1044254" y="371532"/>
                  <a:pt x="1345685" y="673716"/>
                  <a:pt x="1716110" y="673716"/>
                </a:cubicBezTo>
                <a:lnTo>
                  <a:pt x="1716110" y="690750"/>
                </a:lnTo>
                <a:cubicBezTo>
                  <a:pt x="1336248" y="690750"/>
                  <a:pt x="1027262" y="380824"/>
                  <a:pt x="1027262" y="0"/>
                </a:cubicBezTo>
                <a:close/>
                <a:moveTo>
                  <a:pt x="1120625" y="0"/>
                </a:moveTo>
                <a:lnTo>
                  <a:pt x="1137612" y="0"/>
                </a:lnTo>
                <a:cubicBezTo>
                  <a:pt x="1137612" y="319820"/>
                  <a:pt x="1397088" y="580100"/>
                  <a:pt x="1716115" y="580100"/>
                </a:cubicBezTo>
                <a:lnTo>
                  <a:pt x="1716115" y="597134"/>
                </a:lnTo>
                <a:cubicBezTo>
                  <a:pt x="1387736" y="597134"/>
                  <a:pt x="1120625" y="329285"/>
                  <a:pt x="1120625" y="0"/>
                </a:cubicBezTo>
                <a:close/>
                <a:moveTo>
                  <a:pt x="1213978" y="0"/>
                </a:moveTo>
                <a:lnTo>
                  <a:pt x="1230965" y="0"/>
                </a:lnTo>
                <a:cubicBezTo>
                  <a:pt x="1230965" y="268195"/>
                  <a:pt x="1448571" y="486398"/>
                  <a:pt x="1716109" y="486398"/>
                </a:cubicBezTo>
                <a:lnTo>
                  <a:pt x="1716109" y="503437"/>
                </a:lnTo>
                <a:lnTo>
                  <a:pt x="1716109" y="503523"/>
                </a:lnTo>
                <a:cubicBezTo>
                  <a:pt x="1439214" y="503523"/>
                  <a:pt x="1213978" y="277659"/>
                  <a:pt x="1213978" y="0"/>
                </a:cubicBezTo>
                <a:close/>
                <a:moveTo>
                  <a:pt x="1307422" y="0"/>
                </a:moveTo>
                <a:lnTo>
                  <a:pt x="1324414" y="0"/>
                </a:lnTo>
                <a:cubicBezTo>
                  <a:pt x="1324414" y="216569"/>
                  <a:pt x="1500141" y="392784"/>
                  <a:pt x="1716115" y="392784"/>
                </a:cubicBezTo>
                <a:lnTo>
                  <a:pt x="1716115" y="409821"/>
                </a:lnTo>
                <a:cubicBezTo>
                  <a:pt x="1490703" y="409821"/>
                  <a:pt x="1307422" y="225948"/>
                  <a:pt x="1307422" y="0"/>
                </a:cubicBezTo>
                <a:close/>
                <a:moveTo>
                  <a:pt x="1400775" y="0"/>
                </a:moveTo>
                <a:lnTo>
                  <a:pt x="1417762" y="0"/>
                </a:lnTo>
                <a:cubicBezTo>
                  <a:pt x="1417762" y="164944"/>
                  <a:pt x="1551619" y="299170"/>
                  <a:pt x="1716109" y="299170"/>
                </a:cubicBezTo>
                <a:lnTo>
                  <a:pt x="1716109" y="316207"/>
                </a:lnTo>
                <a:cubicBezTo>
                  <a:pt x="1542266" y="316207"/>
                  <a:pt x="1400775" y="174322"/>
                  <a:pt x="1400775" y="0"/>
                </a:cubicBezTo>
                <a:close/>
                <a:moveTo>
                  <a:pt x="1494133" y="0"/>
                </a:moveTo>
                <a:lnTo>
                  <a:pt x="1511120" y="0"/>
                </a:lnTo>
                <a:cubicBezTo>
                  <a:pt x="1511120" y="113318"/>
                  <a:pt x="1603017" y="205556"/>
                  <a:pt x="1716109" y="205556"/>
                </a:cubicBezTo>
                <a:lnTo>
                  <a:pt x="1716109" y="222592"/>
                </a:lnTo>
                <a:cubicBezTo>
                  <a:pt x="1593750" y="222592"/>
                  <a:pt x="1494133" y="122783"/>
                  <a:pt x="1494133" y="0"/>
                </a:cubicBezTo>
                <a:close/>
              </a:path>
            </a:pathLst>
          </a:custGeom>
          <a:solidFill>
            <a:schemeClr val="bg1">
              <a:alpha val="99000"/>
            </a:schemeClr>
          </a:solidFill>
          <a:ln w="4723" cap="flat">
            <a:noFill/>
            <a:prstDash val="solid"/>
            <a:miter/>
          </a:ln>
        </p:spPr>
        <p:txBody>
          <a:bodyPr rtlCol="0" anchor="ctr"/>
          <a:lstStyle/>
          <a:p>
            <a:endParaRPr lang="en-US" dirty="0"/>
          </a:p>
        </p:txBody>
      </p:sp>
      <p:sp>
        <p:nvSpPr>
          <p:cNvPr id="17" name="Image 5" descr="preencoded.png">
            <a:extLst>
              <a:ext uri="{FF2B5EF4-FFF2-40B4-BE49-F238E27FC236}">
                <a16:creationId xmlns:a16="http://schemas.microsoft.com/office/drawing/2014/main" id="{B9036D42-A06F-E6EE-BB91-8BAF045198BE}"/>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9" name="Image 6" descr="preencoded.png">
            <a:extLst>
              <a:ext uri="{FF2B5EF4-FFF2-40B4-BE49-F238E27FC236}">
                <a16:creationId xmlns:a16="http://schemas.microsoft.com/office/drawing/2014/main" id="{86E0540C-3355-A50D-AC61-047B54B70C64}"/>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
        <p:nvSpPr>
          <p:cNvPr id="3" name="Text Placeholder 2"/>
          <p:cNvSpPr>
            <a:spLocks noGrp="1"/>
          </p:cNvSpPr>
          <p:nvPr>
            <p:ph type="body" idx="1"/>
          </p:nvPr>
        </p:nvSpPr>
        <p:spPr>
          <a:xfrm>
            <a:off x="3977640" y="2330704"/>
            <a:ext cx="3822192" cy="411480"/>
          </a:xfrm>
        </p:spPr>
        <p:txBody>
          <a:bodyPr anchor="t">
            <a:noAutofit/>
          </a:bodyPr>
          <a:lstStyle>
            <a:lvl1pPr marL="0" indent="0">
              <a:spcBef>
                <a:spcPts val="0"/>
              </a:spcBef>
              <a:buNone/>
              <a:defRPr sz="1800" b="1" cap="all" baseline="0">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685032" y="2877312"/>
            <a:ext cx="3741928" cy="3684588"/>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8046720" y="2330704"/>
            <a:ext cx="3822192" cy="411480"/>
          </a:xfrm>
        </p:spPr>
        <p:txBody>
          <a:bodyPr anchor="t">
            <a:noAutofit/>
          </a:bodyPr>
          <a:lstStyle>
            <a:lvl1pPr marL="0" indent="0">
              <a:spcBef>
                <a:spcPts val="0"/>
              </a:spcBef>
              <a:buNone/>
              <a:defRPr sz="1800" b="1" cap="all" baseline="0">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754112" y="2877312"/>
            <a:ext cx="3741928" cy="3684588"/>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871031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45A0A-815D-3414-088B-C041E6742DBE}"/>
              </a:ext>
            </a:extLst>
          </p:cNvPr>
          <p:cNvSpPr>
            <a:spLocks noGrp="1"/>
          </p:cNvSpPr>
          <p:nvPr>
            <p:ph type="title"/>
          </p:nvPr>
        </p:nvSpPr>
        <p:spPr>
          <a:xfrm>
            <a:off x="758952" y="1234440"/>
            <a:ext cx="10671048" cy="768096"/>
          </a:xfrm>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317B5E29-6335-83BC-FA01-FAE422D2658B}"/>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536476D1-B61A-E9FD-E266-768B405CC30B}"/>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46" name="Text Placeholder 2">
            <a:extLst>
              <a:ext uri="{FF2B5EF4-FFF2-40B4-BE49-F238E27FC236}">
                <a16:creationId xmlns:a16="http://schemas.microsoft.com/office/drawing/2014/main" id="{C025625F-8274-840F-6DD8-D36687CB8F7E}"/>
              </a:ext>
            </a:extLst>
          </p:cNvPr>
          <p:cNvSpPr>
            <a:spLocks noGrp="1"/>
          </p:cNvSpPr>
          <p:nvPr>
            <p:ph type="body" idx="1"/>
          </p:nvPr>
        </p:nvSpPr>
        <p:spPr>
          <a:xfrm>
            <a:off x="713232" y="2743200"/>
            <a:ext cx="3328416" cy="3557016"/>
          </a:xfrm>
          <a:noFill/>
          <a:ln w="12700">
            <a:solidFill>
              <a:schemeClr val="accent3"/>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4" name="Picture Placeholder 62">
            <a:extLst>
              <a:ext uri="{FF2B5EF4-FFF2-40B4-BE49-F238E27FC236}">
                <a16:creationId xmlns:a16="http://schemas.microsoft.com/office/drawing/2014/main" id="{2F18FBB7-2D21-7954-1324-C7D3BFE5C85D}"/>
              </a:ext>
            </a:extLst>
          </p:cNvPr>
          <p:cNvSpPr>
            <a:spLocks noGrp="1" noChangeAspect="1"/>
          </p:cNvSpPr>
          <p:nvPr>
            <p:ph type="pic" sz="quarter" idx="23"/>
          </p:nvPr>
        </p:nvSpPr>
        <p:spPr>
          <a:xfrm>
            <a:off x="1911096" y="2258568"/>
            <a:ext cx="932688" cy="932688"/>
          </a:xfrm>
          <a:prstGeom prst="ellipse">
            <a:avLst/>
          </a:prstGeom>
          <a:solidFill>
            <a:schemeClr val="accent3"/>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52" name="Text Placeholder 51">
            <a:extLst>
              <a:ext uri="{FF2B5EF4-FFF2-40B4-BE49-F238E27FC236}">
                <a16:creationId xmlns:a16="http://schemas.microsoft.com/office/drawing/2014/main" id="{2EF54C35-5F8E-4E0A-AB4D-97E38121910A}"/>
              </a:ext>
            </a:extLst>
          </p:cNvPr>
          <p:cNvSpPr>
            <a:spLocks noGrp="1"/>
          </p:cNvSpPr>
          <p:nvPr>
            <p:ph type="body" sz="quarter" idx="18"/>
          </p:nvPr>
        </p:nvSpPr>
        <p:spPr>
          <a:xfrm>
            <a:off x="992124" y="3950208"/>
            <a:ext cx="2770632" cy="2206752"/>
          </a:xfrm>
          <a:noFill/>
        </p:spPr>
        <p:txBody>
          <a:bodyPr lIns="91440" rIns="91440" anchor="t">
            <a:noAutofit/>
          </a:bodyPr>
          <a:lstStyle>
            <a:lvl1pPr marL="347472" indent="-347472" algn="l">
              <a:spcBef>
                <a:spcPts val="360"/>
              </a:spcBef>
              <a:buFont typeface="Arial" panose="020B0604020202020204" pitchFamily="34" charset="0"/>
              <a:buChar char="•"/>
              <a:defRPr sz="1500"/>
            </a:lvl1pPr>
          </a:lstStyle>
          <a:p>
            <a:pPr lvl="0"/>
            <a:r>
              <a:rPr lang="en-US"/>
              <a:t>Click to edit Master text styles</a:t>
            </a:r>
          </a:p>
        </p:txBody>
      </p:sp>
      <p:sp>
        <p:nvSpPr>
          <p:cNvPr id="49" name="Text Placeholder 4">
            <a:extLst>
              <a:ext uri="{FF2B5EF4-FFF2-40B4-BE49-F238E27FC236}">
                <a16:creationId xmlns:a16="http://schemas.microsoft.com/office/drawing/2014/main" id="{084A0326-A0B8-1723-B8BA-B015344F2DCE}"/>
              </a:ext>
            </a:extLst>
          </p:cNvPr>
          <p:cNvSpPr>
            <a:spLocks noGrp="1"/>
          </p:cNvSpPr>
          <p:nvPr>
            <p:ph type="body" sz="quarter" idx="15"/>
          </p:nvPr>
        </p:nvSpPr>
        <p:spPr>
          <a:xfrm>
            <a:off x="4443984" y="2743200"/>
            <a:ext cx="3328416" cy="3557016"/>
          </a:xfrm>
          <a:noFill/>
          <a:ln w="12700">
            <a:solidFill>
              <a:schemeClr val="accent1"/>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6" name="Picture Placeholder 62">
            <a:extLst>
              <a:ext uri="{FF2B5EF4-FFF2-40B4-BE49-F238E27FC236}">
                <a16:creationId xmlns:a16="http://schemas.microsoft.com/office/drawing/2014/main" id="{139354A0-F5DF-3AC5-5E8B-A41146C26F3C}"/>
              </a:ext>
            </a:extLst>
          </p:cNvPr>
          <p:cNvSpPr>
            <a:spLocks noGrp="1" noChangeAspect="1"/>
          </p:cNvSpPr>
          <p:nvPr>
            <p:ph type="pic" sz="quarter" idx="25"/>
          </p:nvPr>
        </p:nvSpPr>
        <p:spPr>
          <a:xfrm>
            <a:off x="5641848" y="2258568"/>
            <a:ext cx="932688" cy="932688"/>
          </a:xfrm>
          <a:prstGeom prst="ellipse">
            <a:avLst/>
          </a:prstGeom>
          <a:solidFill>
            <a:schemeClr val="accent1"/>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0" name="Text Placeholder 51">
            <a:extLst>
              <a:ext uri="{FF2B5EF4-FFF2-40B4-BE49-F238E27FC236}">
                <a16:creationId xmlns:a16="http://schemas.microsoft.com/office/drawing/2014/main" id="{E9730E82-F317-686A-8777-D81705BCC706}"/>
              </a:ext>
            </a:extLst>
          </p:cNvPr>
          <p:cNvSpPr>
            <a:spLocks noGrp="1"/>
          </p:cNvSpPr>
          <p:nvPr>
            <p:ph type="body" sz="quarter" idx="21"/>
          </p:nvPr>
        </p:nvSpPr>
        <p:spPr>
          <a:xfrm>
            <a:off x="4722876" y="3950208"/>
            <a:ext cx="2770632" cy="2206752"/>
          </a:xfrm>
          <a:noFill/>
        </p:spPr>
        <p:txBody>
          <a:bodyPr lIns="91440" rIns="91440" anchor="t">
            <a:noAutofit/>
          </a:bodyPr>
          <a:lstStyle>
            <a:lvl1pPr marL="347472" indent="-347472" algn="l">
              <a:spcBef>
                <a:spcPts val="360"/>
              </a:spcBef>
              <a:buFont typeface="Arial" panose="020B0604020202020204" pitchFamily="34" charset="0"/>
              <a:buChar char="•"/>
              <a:defRPr sz="1500"/>
            </a:lvl1pPr>
          </a:lstStyle>
          <a:p>
            <a:pPr lvl="0"/>
            <a:r>
              <a:rPr lang="en-US"/>
              <a:t>Click to edit Master text styles</a:t>
            </a:r>
          </a:p>
        </p:txBody>
      </p:sp>
      <p:sp>
        <p:nvSpPr>
          <p:cNvPr id="50" name="Text Placeholder 4">
            <a:extLst>
              <a:ext uri="{FF2B5EF4-FFF2-40B4-BE49-F238E27FC236}">
                <a16:creationId xmlns:a16="http://schemas.microsoft.com/office/drawing/2014/main" id="{0E3B57F3-1903-446F-D989-D6CA342D0861}"/>
              </a:ext>
            </a:extLst>
          </p:cNvPr>
          <p:cNvSpPr>
            <a:spLocks noGrp="1"/>
          </p:cNvSpPr>
          <p:nvPr>
            <p:ph type="body" sz="quarter" idx="17"/>
          </p:nvPr>
        </p:nvSpPr>
        <p:spPr>
          <a:xfrm>
            <a:off x="8092440" y="2743200"/>
            <a:ext cx="3328416" cy="3557016"/>
          </a:xfrm>
          <a:noFill/>
          <a:ln w="12700">
            <a:solidFill>
              <a:schemeClr val="accent4"/>
            </a:solidFill>
          </a:ln>
        </p:spPr>
        <p:txBody>
          <a:bodyPr tIns="685800" anchor="t">
            <a:noAutofit/>
          </a:bodyPr>
          <a:lstStyle>
            <a:lvl1pPr marL="0" indent="0" algn="ctr">
              <a:lnSpc>
                <a:spcPct val="100000"/>
              </a:lnSpc>
              <a:spcBef>
                <a:spcPts val="0"/>
              </a:spcBef>
              <a:buNone/>
              <a:defRPr sz="1800" b="1" cap="all" spc="0" baseline="0">
                <a:solidFill>
                  <a:schemeClr val="accent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5" name="Picture Placeholder 62">
            <a:extLst>
              <a:ext uri="{FF2B5EF4-FFF2-40B4-BE49-F238E27FC236}">
                <a16:creationId xmlns:a16="http://schemas.microsoft.com/office/drawing/2014/main" id="{D5BF3A8A-72F1-392E-855B-5B36E244A7FD}"/>
              </a:ext>
            </a:extLst>
          </p:cNvPr>
          <p:cNvSpPr>
            <a:spLocks noGrp="1" noChangeAspect="1"/>
          </p:cNvSpPr>
          <p:nvPr>
            <p:ph type="pic" sz="quarter" idx="24"/>
          </p:nvPr>
        </p:nvSpPr>
        <p:spPr>
          <a:xfrm>
            <a:off x="9290304" y="2258568"/>
            <a:ext cx="932688" cy="932688"/>
          </a:xfrm>
          <a:prstGeom prst="ellipse">
            <a:avLst/>
          </a:prstGeom>
          <a:solidFill>
            <a:schemeClr val="accent4"/>
          </a:solidFill>
        </p:spPr>
        <p:txBody>
          <a:bodyPr lIns="0" tIns="0" rIns="0" bIns="0" anchor="ctr">
            <a:noAutofit/>
          </a:bodyPr>
          <a:lstStyle>
            <a:lvl1pPr marL="0" indent="0" algn="ctr">
              <a:buNone/>
              <a:defRPr sz="900"/>
            </a:lvl1pPr>
          </a:lstStyle>
          <a:p>
            <a:r>
              <a:rPr lang="en-US"/>
              <a:t>Click icon to add picture</a:t>
            </a:r>
            <a:endParaRPr lang="en-US" dirty="0"/>
          </a:p>
        </p:txBody>
      </p:sp>
      <p:sp>
        <p:nvSpPr>
          <p:cNvPr id="61" name="Text Placeholder 51">
            <a:extLst>
              <a:ext uri="{FF2B5EF4-FFF2-40B4-BE49-F238E27FC236}">
                <a16:creationId xmlns:a16="http://schemas.microsoft.com/office/drawing/2014/main" id="{2AED5DDC-3165-FA12-0310-E3545223E292}"/>
              </a:ext>
            </a:extLst>
          </p:cNvPr>
          <p:cNvSpPr>
            <a:spLocks noGrp="1"/>
          </p:cNvSpPr>
          <p:nvPr>
            <p:ph type="body" sz="quarter" idx="22"/>
          </p:nvPr>
        </p:nvSpPr>
        <p:spPr>
          <a:xfrm>
            <a:off x="8371332" y="3950208"/>
            <a:ext cx="2770632" cy="2206752"/>
          </a:xfrm>
          <a:noFill/>
        </p:spPr>
        <p:txBody>
          <a:bodyPr lIns="91440" rIns="91440" anchor="t">
            <a:noAutofit/>
          </a:bodyPr>
          <a:lstStyle>
            <a:lvl1pPr marL="347472" indent="-347472" algn="l">
              <a:spcBef>
                <a:spcPts val="360"/>
              </a:spcBef>
              <a:buFont typeface="Arial" panose="020B0604020202020204" pitchFamily="34" charset="0"/>
              <a:buChar char="•"/>
              <a:defRPr sz="1500"/>
            </a:lvl1pPr>
          </a:lstStyle>
          <a:p>
            <a:pPr lvl="0"/>
            <a:r>
              <a:rPr lang="en-US"/>
              <a:t>Click to edit Master text styles</a:t>
            </a:r>
          </a:p>
        </p:txBody>
      </p:sp>
    </p:spTree>
    <p:extLst>
      <p:ext uri="{BB962C8B-B14F-4D97-AF65-F5344CB8AC3E}">
        <p14:creationId xmlns:p14="http://schemas.microsoft.com/office/powerpoint/2010/main" val="1268954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Summary">
    <p:spTree>
      <p:nvGrpSpPr>
        <p:cNvPr id="1" name=""/>
        <p:cNvGrpSpPr/>
        <p:nvPr/>
      </p:nvGrpSpPr>
      <p:grpSpPr>
        <a:xfrm>
          <a:off x="0" y="0"/>
          <a:ext cx="0" cy="0"/>
          <a:chOff x="0" y="0"/>
          <a:chExt cx="0" cy="0"/>
        </a:xfrm>
      </p:grpSpPr>
      <p:sp>
        <p:nvSpPr>
          <p:cNvPr id="24" name="Image 2" descr="preencoded.png">
            <a:extLst>
              <a:ext uri="{FF2B5EF4-FFF2-40B4-BE49-F238E27FC236}">
                <a16:creationId xmlns:a16="http://schemas.microsoft.com/office/drawing/2014/main" id="{ABC388A2-FFC7-1A87-02FB-C97B50161FD3}"/>
              </a:ext>
            </a:extLst>
          </p:cNvPr>
          <p:cNvSpPr/>
          <p:nvPr/>
        </p:nvSpPr>
        <p:spPr>
          <a:xfrm>
            <a:off x="8758238" y="-14287"/>
            <a:ext cx="3433763" cy="3452812"/>
          </a:xfrm>
          <a:custGeom>
            <a:avLst/>
            <a:gdLst>
              <a:gd name="connsiteX0" fmla="*/ 3433763 w 3433763"/>
              <a:gd name="connsiteY0" fmla="*/ 0 h 3452812"/>
              <a:gd name="connsiteX1" fmla="*/ 3433763 w 3433763"/>
              <a:gd name="connsiteY1" fmla="*/ 3452813 h 3452812"/>
              <a:gd name="connsiteX2" fmla="*/ 0 w 3433763"/>
              <a:gd name="connsiteY2" fmla="*/ 3452813 h 3452812"/>
              <a:gd name="connsiteX3" fmla="*/ 3433763 w 3433763"/>
              <a:gd name="connsiteY3" fmla="*/ 0 h 3452812"/>
            </a:gdLst>
            <a:ahLst/>
            <a:cxnLst>
              <a:cxn ang="0">
                <a:pos x="connsiteX0" y="connsiteY0"/>
              </a:cxn>
              <a:cxn ang="0">
                <a:pos x="connsiteX1" y="connsiteY1"/>
              </a:cxn>
              <a:cxn ang="0">
                <a:pos x="connsiteX2" y="connsiteY2"/>
              </a:cxn>
              <a:cxn ang="0">
                <a:pos x="connsiteX3" y="connsiteY3"/>
              </a:cxn>
            </a:cxnLst>
            <a:rect l="l" t="t" r="r" b="b"/>
            <a:pathLst>
              <a:path w="3433763" h="3452812">
                <a:moveTo>
                  <a:pt x="3433763" y="0"/>
                </a:moveTo>
                <a:lnTo>
                  <a:pt x="3433763" y="3452813"/>
                </a:lnTo>
                <a:lnTo>
                  <a:pt x="0" y="3452813"/>
                </a:lnTo>
                <a:cubicBezTo>
                  <a:pt x="0" y="1545912"/>
                  <a:pt x="1537383" y="0"/>
                  <a:pt x="3433763" y="0"/>
                </a:cubicBezTo>
                <a:close/>
              </a:path>
            </a:pathLst>
          </a:custGeom>
          <a:solidFill>
            <a:schemeClr val="accent1"/>
          </a:solidFill>
          <a:ln w="4756" cap="flat">
            <a:noFill/>
            <a:prstDash val="solid"/>
            <a:miter/>
          </a:ln>
        </p:spPr>
        <p:txBody>
          <a:bodyPr rtlCol="0" anchor="ctr"/>
          <a:lstStyle/>
          <a:p>
            <a:endParaRPr lang="en-US" dirty="0"/>
          </a:p>
        </p:txBody>
      </p:sp>
      <p:sp>
        <p:nvSpPr>
          <p:cNvPr id="25" name="Image 3" descr="preencoded.png">
            <a:extLst>
              <a:ext uri="{FF2B5EF4-FFF2-40B4-BE49-F238E27FC236}">
                <a16:creationId xmlns:a16="http://schemas.microsoft.com/office/drawing/2014/main" id="{D64C4994-B525-F4C0-B74F-D5E8296DFC43}"/>
              </a:ext>
            </a:extLst>
          </p:cNvPr>
          <p:cNvSpPr/>
          <p:nvPr/>
        </p:nvSpPr>
        <p:spPr>
          <a:xfrm>
            <a:off x="8758238" y="3438525"/>
            <a:ext cx="3433763" cy="3433762"/>
          </a:xfrm>
          <a:custGeom>
            <a:avLst/>
            <a:gdLst>
              <a:gd name="connsiteX0" fmla="*/ 0 w 3433763"/>
              <a:gd name="connsiteY0" fmla="*/ 0 h 3433762"/>
              <a:gd name="connsiteX1" fmla="*/ 3433763 w 3433763"/>
              <a:gd name="connsiteY1" fmla="*/ 0 h 3433762"/>
              <a:gd name="connsiteX2" fmla="*/ 3433763 w 3433763"/>
              <a:gd name="connsiteY2" fmla="*/ 3433763 h 3433762"/>
              <a:gd name="connsiteX3" fmla="*/ 0 w 3433763"/>
              <a:gd name="connsiteY3" fmla="*/ 0 h 3433762"/>
            </a:gdLst>
            <a:ahLst/>
            <a:cxnLst>
              <a:cxn ang="0">
                <a:pos x="connsiteX0" y="connsiteY0"/>
              </a:cxn>
              <a:cxn ang="0">
                <a:pos x="connsiteX1" y="connsiteY1"/>
              </a:cxn>
              <a:cxn ang="0">
                <a:pos x="connsiteX2" y="connsiteY2"/>
              </a:cxn>
              <a:cxn ang="0">
                <a:pos x="connsiteX3" y="connsiteY3"/>
              </a:cxn>
            </a:cxnLst>
            <a:rect l="l" t="t" r="r" b="b"/>
            <a:pathLst>
              <a:path w="3433763" h="3433762">
                <a:moveTo>
                  <a:pt x="0" y="0"/>
                </a:moveTo>
                <a:lnTo>
                  <a:pt x="3433763" y="0"/>
                </a:lnTo>
                <a:lnTo>
                  <a:pt x="3433763" y="3433763"/>
                </a:lnTo>
                <a:cubicBezTo>
                  <a:pt x="1537383" y="3433763"/>
                  <a:pt x="0" y="1896380"/>
                  <a:pt x="0" y="0"/>
                </a:cubicBezTo>
                <a:close/>
              </a:path>
            </a:pathLst>
          </a:custGeom>
          <a:solidFill>
            <a:schemeClr val="accent2"/>
          </a:solidFill>
          <a:ln w="4756" cap="flat">
            <a:noFill/>
            <a:prstDash val="solid"/>
            <a:miter/>
          </a:ln>
        </p:spPr>
        <p:txBody>
          <a:bodyPr rtlCol="0" anchor="ctr"/>
          <a:lstStyle/>
          <a:p>
            <a:endParaRPr lang="en-US" dirty="0"/>
          </a:p>
        </p:txBody>
      </p:sp>
      <p:sp>
        <p:nvSpPr>
          <p:cNvPr id="26" name="Image 4" descr="preencoded.png">
            <a:extLst>
              <a:ext uri="{FF2B5EF4-FFF2-40B4-BE49-F238E27FC236}">
                <a16:creationId xmlns:a16="http://schemas.microsoft.com/office/drawing/2014/main" id="{9019DA73-2516-F3D2-ECDB-620C90483DB3}"/>
              </a:ext>
            </a:extLst>
          </p:cNvPr>
          <p:cNvSpPr/>
          <p:nvPr/>
        </p:nvSpPr>
        <p:spPr>
          <a:xfrm flipV="1">
            <a:off x="9991725" y="1247775"/>
            <a:ext cx="2200275" cy="2181225"/>
          </a:xfrm>
          <a:custGeom>
            <a:avLst/>
            <a:gdLst>
              <a:gd name="connsiteX0" fmla="*/ 0 w 2200275"/>
              <a:gd name="connsiteY0" fmla="*/ 0 h 2181225"/>
              <a:gd name="connsiteX1" fmla="*/ 2200275 w 2200275"/>
              <a:gd name="connsiteY1" fmla="*/ 2181225 h 2181225"/>
              <a:gd name="connsiteX2" fmla="*/ 2200275 w 2200275"/>
              <a:gd name="connsiteY2" fmla="*/ 0 h 2181225"/>
              <a:gd name="connsiteX3" fmla="*/ 0 w 2200275"/>
              <a:gd name="connsiteY3" fmla="*/ 0 h 2181225"/>
            </a:gdLst>
            <a:ahLst/>
            <a:cxnLst>
              <a:cxn ang="0">
                <a:pos x="connsiteX0" y="connsiteY0"/>
              </a:cxn>
              <a:cxn ang="0">
                <a:pos x="connsiteX1" y="connsiteY1"/>
              </a:cxn>
              <a:cxn ang="0">
                <a:pos x="connsiteX2" y="connsiteY2"/>
              </a:cxn>
              <a:cxn ang="0">
                <a:pos x="connsiteX3" y="connsiteY3"/>
              </a:cxn>
            </a:cxnLst>
            <a:rect l="l" t="t" r="r" b="b"/>
            <a:pathLst>
              <a:path w="2200275" h="2181225">
                <a:moveTo>
                  <a:pt x="0" y="0"/>
                </a:moveTo>
                <a:cubicBezTo>
                  <a:pt x="0" y="1204689"/>
                  <a:pt x="985061" y="2181225"/>
                  <a:pt x="2200275" y="2181225"/>
                </a:cubicBezTo>
                <a:lnTo>
                  <a:pt x="2200275" y="0"/>
                </a:lnTo>
                <a:lnTo>
                  <a:pt x="0" y="0"/>
                </a:lnTo>
                <a:close/>
              </a:path>
            </a:pathLst>
          </a:custGeom>
          <a:solidFill>
            <a:schemeClr val="accent4"/>
          </a:solidFill>
          <a:ln w="4763" cap="flat">
            <a:noFill/>
            <a:prstDash val="solid"/>
            <a:miter/>
          </a:ln>
        </p:spPr>
        <p:txBody>
          <a:bodyPr rtlCol="0" anchor="ctr"/>
          <a:lstStyle/>
          <a:p>
            <a:endParaRPr lang="en-US" dirty="0"/>
          </a:p>
        </p:txBody>
      </p:sp>
      <p:sp>
        <p:nvSpPr>
          <p:cNvPr id="53" name="Image 7" descr="preencoded.png">
            <a:extLst>
              <a:ext uri="{FF2B5EF4-FFF2-40B4-BE49-F238E27FC236}">
                <a16:creationId xmlns:a16="http://schemas.microsoft.com/office/drawing/2014/main" id="{FEA70E9F-C506-413C-11EF-5915A2296643}"/>
              </a:ext>
            </a:extLst>
          </p:cNvPr>
          <p:cNvSpPr/>
          <p:nvPr/>
        </p:nvSpPr>
        <p:spPr>
          <a:xfrm flipV="1">
            <a:off x="-20086" y="4580051"/>
            <a:ext cx="2277948" cy="2277948"/>
          </a:xfrm>
          <a:custGeom>
            <a:avLst/>
            <a:gdLst>
              <a:gd name="connsiteX0" fmla="*/ 0 w 2277948"/>
              <a:gd name="connsiteY0" fmla="*/ 2277948 h 2277948"/>
              <a:gd name="connsiteX1" fmla="*/ 2277948 w 2277948"/>
              <a:gd name="connsiteY1" fmla="*/ 0 h 2277948"/>
              <a:gd name="connsiteX2" fmla="*/ 0 w 2277948"/>
              <a:gd name="connsiteY2" fmla="*/ 0 h 2277948"/>
              <a:gd name="connsiteX3" fmla="*/ 0 w 2277948"/>
              <a:gd name="connsiteY3" fmla="*/ 2277948 h 2277948"/>
            </a:gdLst>
            <a:ahLst/>
            <a:cxnLst>
              <a:cxn ang="0">
                <a:pos x="connsiteX0" y="connsiteY0"/>
              </a:cxn>
              <a:cxn ang="0">
                <a:pos x="connsiteX1" y="connsiteY1"/>
              </a:cxn>
              <a:cxn ang="0">
                <a:pos x="connsiteX2" y="connsiteY2"/>
              </a:cxn>
              <a:cxn ang="0">
                <a:pos x="connsiteX3" y="connsiteY3"/>
              </a:cxn>
            </a:cxnLst>
            <a:rect l="l" t="t" r="r" b="b"/>
            <a:pathLst>
              <a:path w="2277948" h="2277948">
                <a:moveTo>
                  <a:pt x="0" y="2277948"/>
                </a:moveTo>
                <a:cubicBezTo>
                  <a:pt x="1258034" y="2277948"/>
                  <a:pt x="2277948" y="1258034"/>
                  <a:pt x="2277948" y="0"/>
                </a:cubicBezTo>
                <a:lnTo>
                  <a:pt x="0" y="0"/>
                </a:lnTo>
                <a:lnTo>
                  <a:pt x="0" y="2277948"/>
                </a:lnTo>
                <a:close/>
              </a:path>
            </a:pathLst>
          </a:custGeom>
          <a:solidFill>
            <a:schemeClr val="accent4"/>
          </a:solidFill>
          <a:ln w="5083" cap="flat">
            <a:noFill/>
            <a:prstDash val="solid"/>
            <a:miter/>
          </a:ln>
        </p:spPr>
        <p:txBody>
          <a:bodyPr rtlCol="0" anchor="ctr"/>
          <a:lstStyle/>
          <a:p>
            <a:endParaRPr lang="en-US" dirty="0"/>
          </a:p>
        </p:txBody>
      </p:sp>
      <p:pic>
        <p:nvPicPr>
          <p:cNvPr id="21" name="Image 2" descr="preencoded.png">
            <a:extLst>
              <a:ext uri="{FF2B5EF4-FFF2-40B4-BE49-F238E27FC236}">
                <a16:creationId xmlns:a16="http://schemas.microsoft.com/office/drawing/2014/main" id="{A8B7F1F1-806C-8D65-7340-220A0C4653C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991886" y="3441269"/>
            <a:ext cx="2200114" cy="2200114"/>
          </a:xfrm>
          <a:prstGeom prst="rect">
            <a:avLst/>
          </a:prstGeom>
        </p:spPr>
      </p:pic>
      <p:sp>
        <p:nvSpPr>
          <p:cNvPr id="54" name="Image 2" descr="preencoded.png">
            <a:extLst>
              <a:ext uri="{FF2B5EF4-FFF2-40B4-BE49-F238E27FC236}">
                <a16:creationId xmlns:a16="http://schemas.microsoft.com/office/drawing/2014/main" id="{F19C81EC-0322-58A2-C455-6E2C84D1E6E8}"/>
              </a:ext>
            </a:extLst>
          </p:cNvPr>
          <p:cNvSpPr/>
          <p:nvPr/>
        </p:nvSpPr>
        <p:spPr>
          <a:xfrm>
            <a:off x="1707959" y="5667616"/>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lstStyle/>
          <a:p>
            <a:endParaRPr lang="en-US" dirty="0"/>
          </a:p>
        </p:txBody>
      </p:sp>
      <p:sp>
        <p:nvSpPr>
          <p:cNvPr id="2" name="Title 1"/>
          <p:cNvSpPr>
            <a:spLocks noGrp="1"/>
          </p:cNvSpPr>
          <p:nvPr>
            <p:ph type="title"/>
          </p:nvPr>
        </p:nvSpPr>
        <p:spPr>
          <a:xfrm>
            <a:off x="1508760" y="1883664"/>
            <a:ext cx="6766560" cy="768096"/>
          </a:xfrm>
        </p:spPr>
        <p:txBody>
          <a:bodyPr>
            <a:noAutofit/>
          </a:bodyPr>
          <a:lstStyle>
            <a:lvl1pPr algn="l">
              <a:lnSpc>
                <a:spcPct val="100000"/>
              </a:lnSpc>
              <a:defRPr b="1"/>
            </a:lvl1pPr>
          </a:lstStyle>
          <a:p>
            <a:r>
              <a:rPr lang="en-US"/>
              <a:t>Click to edit Master title style</a:t>
            </a:r>
            <a:endParaRPr lang="en-US" dirty="0"/>
          </a:p>
        </p:txBody>
      </p:sp>
      <p:sp>
        <p:nvSpPr>
          <p:cNvPr id="3" name="Content Placeholder 2"/>
          <p:cNvSpPr>
            <a:spLocks noGrp="1"/>
          </p:cNvSpPr>
          <p:nvPr>
            <p:ph idx="1"/>
          </p:nvPr>
        </p:nvSpPr>
        <p:spPr>
          <a:xfrm>
            <a:off x="1508760" y="2837688"/>
            <a:ext cx="5879592" cy="2700528"/>
          </a:xfrm>
        </p:spPr>
        <p:txBody>
          <a:bodyPr>
            <a:noAutofit/>
          </a:bodyPr>
          <a:lstStyle>
            <a:lvl1pPr marL="0" indent="0">
              <a:buNone/>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noAutofit/>
          </a:bodyPr>
          <a:lstStyle/>
          <a:p>
            <a:fld id="{48F63A3B-78C7-47BE-AE5E-E10140E04643}" type="slidenum">
              <a:rPr lang="en-US" dirty="0"/>
              <a:t>‹#›</a:t>
            </a:fld>
            <a:endParaRPr lang="en-US" dirty="0"/>
          </a:p>
        </p:txBody>
      </p:sp>
      <p:sp>
        <p:nvSpPr>
          <p:cNvPr id="4" name="Footer Placeholder 3">
            <a:extLst>
              <a:ext uri="{FF2B5EF4-FFF2-40B4-BE49-F238E27FC236}">
                <a16:creationId xmlns:a16="http://schemas.microsoft.com/office/drawing/2014/main" id="{E1F9FD95-086F-282B-820C-8CDAD4A6EEB6}"/>
              </a:ext>
            </a:extLst>
          </p:cNvPr>
          <p:cNvSpPr>
            <a:spLocks noGrp="1"/>
          </p:cNvSpPr>
          <p:nvPr>
            <p:ph type="ftr" sz="quarter" idx="13"/>
          </p:nvPr>
        </p:nvSpPr>
        <p:spPr/>
        <p:txBody>
          <a:bodyPr/>
          <a:lstStyle/>
          <a:p>
            <a:r>
              <a:rPr lang="en-US"/>
              <a:t>Presentation title</a:t>
            </a:r>
            <a:endParaRPr lang="en-US" dirty="0"/>
          </a:p>
        </p:txBody>
      </p:sp>
    </p:spTree>
    <p:extLst>
      <p:ext uri="{BB962C8B-B14F-4D97-AF65-F5344CB8AC3E}">
        <p14:creationId xmlns:p14="http://schemas.microsoft.com/office/powerpoint/2010/main" val="4248485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accent6"/>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AEF1F750-031C-BDB7-BD7B-9CBE17406FDB}"/>
              </a:ext>
            </a:extLst>
          </p:cNvPr>
          <p:cNvSpPr/>
          <p:nvPr userDrawn="1"/>
        </p:nvSpPr>
        <p:spPr>
          <a:xfrm>
            <a:off x="0" y="0"/>
            <a:ext cx="8948738" cy="6858000"/>
          </a:xfrm>
          <a:custGeom>
            <a:avLst/>
            <a:gdLst>
              <a:gd name="connsiteX0" fmla="*/ 0 w 8948738"/>
              <a:gd name="connsiteY0" fmla="*/ 0 h 6858000"/>
              <a:gd name="connsiteX1" fmla="*/ 5932941 w 8948738"/>
              <a:gd name="connsiteY1" fmla="*/ 0 h 6858000"/>
              <a:gd name="connsiteX2" fmla="*/ 6047310 w 8948738"/>
              <a:gd name="connsiteY2" fmla="*/ 14613 h 6858000"/>
              <a:gd name="connsiteX3" fmla="*/ 8948738 w 8948738"/>
              <a:gd name="connsiteY3" fmla="*/ 3416480 h 6858000"/>
              <a:gd name="connsiteX4" fmla="*/ 5702202 w 8948738"/>
              <a:gd name="connsiteY4" fmla="*/ 6853523 h 6858000"/>
              <a:gd name="connsiteX5" fmla="*/ 5526113 w 8948738"/>
              <a:gd name="connsiteY5" fmla="*/ 6858000 h 6858000"/>
              <a:gd name="connsiteX6" fmla="*/ 0 w 894873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48738" h="6858000">
                <a:moveTo>
                  <a:pt x="0" y="0"/>
                </a:moveTo>
                <a:lnTo>
                  <a:pt x="5932941" y="0"/>
                </a:lnTo>
                <a:lnTo>
                  <a:pt x="6047310" y="14613"/>
                </a:lnTo>
                <a:cubicBezTo>
                  <a:pt x="7690210" y="267026"/>
                  <a:pt x="8948738" y="1693971"/>
                  <a:pt x="8948738" y="3416480"/>
                </a:cubicBezTo>
                <a:cubicBezTo>
                  <a:pt x="8948738" y="5257788"/>
                  <a:pt x="7510634" y="6761349"/>
                  <a:pt x="5702202" y="6853523"/>
                </a:cubicBezTo>
                <a:lnTo>
                  <a:pt x="5526113" y="6858000"/>
                </a:lnTo>
                <a:lnTo>
                  <a:pt x="0" y="6858000"/>
                </a:lnTo>
                <a:close/>
              </a:path>
            </a:pathLst>
          </a:custGeom>
          <a:solidFill>
            <a:schemeClr val="bg1"/>
          </a:solidFill>
          <a:ln w="476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descr="preencoded.png">
            <a:extLst>
              <a:ext uri="{FF2B5EF4-FFF2-40B4-BE49-F238E27FC236}">
                <a16:creationId xmlns:a16="http://schemas.microsoft.com/office/drawing/2014/main" id="{FEB515B5-2D9F-58E1-6E3C-CCBF105D891E}"/>
              </a:ext>
            </a:extLst>
          </p:cNvPr>
          <p:cNvSpPr/>
          <p:nvPr userDrawn="1"/>
        </p:nvSpPr>
        <p:spPr>
          <a:xfrm>
            <a:off x="7538626" y="13142"/>
            <a:ext cx="4653374" cy="6831717"/>
          </a:xfrm>
          <a:custGeom>
            <a:avLst/>
            <a:gdLst>
              <a:gd name="connsiteX0" fmla="*/ 3416476 w 4653374"/>
              <a:gd name="connsiteY0" fmla="*/ 0 h 6831717"/>
              <a:gd name="connsiteX1" fmla="*/ 4653374 w 4653374"/>
              <a:gd name="connsiteY1" fmla="*/ 0 h 6831717"/>
              <a:gd name="connsiteX2" fmla="*/ 4653374 w 4653374"/>
              <a:gd name="connsiteY2" fmla="*/ 6831717 h 6831717"/>
              <a:gd name="connsiteX3" fmla="*/ 3416476 w 4653374"/>
              <a:gd name="connsiteY3" fmla="*/ 6831717 h 6831717"/>
              <a:gd name="connsiteX4" fmla="*/ 0 w 4653374"/>
              <a:gd name="connsiteY4" fmla="*/ 3415863 h 6831717"/>
              <a:gd name="connsiteX5" fmla="*/ 3416476 w 4653374"/>
              <a:gd name="connsiteY5" fmla="*/ 0 h 683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3374" h="6831717">
                <a:moveTo>
                  <a:pt x="3416476" y="0"/>
                </a:moveTo>
                <a:lnTo>
                  <a:pt x="4653374" y="0"/>
                </a:lnTo>
                <a:lnTo>
                  <a:pt x="4653374" y="6831717"/>
                </a:lnTo>
                <a:lnTo>
                  <a:pt x="3416476" y="6831717"/>
                </a:lnTo>
                <a:cubicBezTo>
                  <a:pt x="1529612" y="6831717"/>
                  <a:pt x="0" y="5302406"/>
                  <a:pt x="0" y="3415863"/>
                </a:cubicBezTo>
                <a:cubicBezTo>
                  <a:pt x="0" y="1529335"/>
                  <a:pt x="1529607" y="0"/>
                  <a:pt x="3416476" y="0"/>
                </a:cubicBezTo>
                <a:close/>
              </a:path>
            </a:pathLst>
          </a:custGeom>
          <a:solidFill>
            <a:schemeClr val="accent1"/>
          </a:solidFill>
          <a:ln w="4777" cap="flat">
            <a:noFill/>
            <a:prstDash val="solid"/>
            <a:miter/>
          </a:ln>
        </p:spPr>
        <p:txBody>
          <a:bodyPr rtlCol="0" anchor="ctr"/>
          <a:lstStyle/>
          <a:p>
            <a:endParaRPr lang="en-US" dirty="0"/>
          </a:p>
        </p:txBody>
      </p:sp>
      <p:pic>
        <p:nvPicPr>
          <p:cNvPr id="9" name="Image 2" descr="preencoded.png">
            <a:extLst>
              <a:ext uri="{FF2B5EF4-FFF2-40B4-BE49-F238E27FC236}">
                <a16:creationId xmlns:a16="http://schemas.microsoft.com/office/drawing/2014/main" id="{5CCFEDF9-5B69-87BA-8A33-35033DA4013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8737234" y="-25041"/>
            <a:ext cx="3432191" cy="3432191"/>
          </a:xfrm>
          <a:prstGeom prst="rect">
            <a:avLst/>
          </a:prstGeom>
        </p:spPr>
      </p:pic>
      <p:sp>
        <p:nvSpPr>
          <p:cNvPr id="2" name="Title 1"/>
          <p:cNvSpPr>
            <a:spLocks noGrp="1"/>
          </p:cNvSpPr>
          <p:nvPr>
            <p:ph type="ctrTitle"/>
          </p:nvPr>
        </p:nvSpPr>
        <p:spPr>
          <a:xfrm>
            <a:off x="1527048" y="1975104"/>
            <a:ext cx="4169664" cy="667512"/>
          </a:xfrm>
        </p:spPr>
        <p:txBody>
          <a:bodyPr tIns="0" anchor="ctr">
            <a:noAutofit/>
          </a:bodyPr>
          <a:lstStyle>
            <a:lvl1pPr algn="l">
              <a:defRPr sz="4400"/>
            </a:lvl1pPr>
          </a:lstStyle>
          <a:p>
            <a:r>
              <a:rPr lang="en-US"/>
              <a:t>Click to edit Master title style</a:t>
            </a:r>
            <a:endParaRPr lang="en-US" dirty="0"/>
          </a:p>
        </p:txBody>
      </p:sp>
      <p:sp>
        <p:nvSpPr>
          <p:cNvPr id="3" name="Subtitle 2"/>
          <p:cNvSpPr>
            <a:spLocks noGrp="1"/>
          </p:cNvSpPr>
          <p:nvPr>
            <p:ph type="subTitle" idx="1"/>
          </p:nvPr>
        </p:nvSpPr>
        <p:spPr>
          <a:xfrm>
            <a:off x="1545336" y="2846832"/>
            <a:ext cx="4169664" cy="2176272"/>
          </a:xfrm>
        </p:spPr>
        <p:txBody>
          <a:bodyPr lIns="91440" tIns="0" rIns="91440" bIns="0">
            <a:noAutofit/>
          </a:bodyPr>
          <a:lstStyle>
            <a:lvl1pPr marL="0" indent="0" algn="l">
              <a:spcBef>
                <a:spcPts val="576"/>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372898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Image 0" descr="preencoded.png">
            <a:extLst>
              <a:ext uri="{FF2B5EF4-FFF2-40B4-BE49-F238E27FC236}">
                <a16:creationId xmlns:a16="http://schemas.microsoft.com/office/drawing/2014/main" id="{8D5D10FF-3DE5-39CA-FA9A-29A09DC47BFC}"/>
              </a:ext>
            </a:extLst>
          </p:cNvPr>
          <p:cNvSpPr/>
          <p:nvPr userDrawn="1"/>
        </p:nvSpPr>
        <p:spPr>
          <a:xfrm>
            <a:off x="-5568" y="-2784"/>
            <a:ext cx="3443288" cy="6891337"/>
          </a:xfrm>
          <a:custGeom>
            <a:avLst/>
            <a:gdLst>
              <a:gd name="connsiteX0" fmla="*/ 3443288 w 3443288"/>
              <a:gd name="connsiteY0" fmla="*/ 0 h 6891337"/>
              <a:gd name="connsiteX1" fmla="*/ 0 w 3443288"/>
              <a:gd name="connsiteY1" fmla="*/ 0 h 6891337"/>
              <a:gd name="connsiteX2" fmla="*/ 0 w 3443288"/>
              <a:gd name="connsiteY2" fmla="*/ 6891338 h 6891337"/>
              <a:gd name="connsiteX3" fmla="*/ 3443288 w 3443288"/>
              <a:gd name="connsiteY3" fmla="*/ 6891338 h 6891337"/>
              <a:gd name="connsiteX4" fmla="*/ 3443288 w 3443288"/>
              <a:gd name="connsiteY4" fmla="*/ 0 h 6891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6891337">
                <a:moveTo>
                  <a:pt x="3443288" y="0"/>
                </a:moveTo>
                <a:lnTo>
                  <a:pt x="0" y="0"/>
                </a:lnTo>
                <a:lnTo>
                  <a:pt x="0" y="6891338"/>
                </a:lnTo>
                <a:lnTo>
                  <a:pt x="3443288" y="6891338"/>
                </a:lnTo>
                <a:lnTo>
                  <a:pt x="3443288" y="0"/>
                </a:lnTo>
                <a:close/>
              </a:path>
            </a:pathLst>
          </a:custGeom>
          <a:solidFill>
            <a:schemeClr val="accent3"/>
          </a:solidFill>
          <a:ln w="4756" cap="flat">
            <a:noFill/>
            <a:prstDash val="solid"/>
            <a:miter/>
          </a:ln>
        </p:spPr>
        <p:txBody>
          <a:bodyPr rtlCol="0" anchor="ctr">
            <a:noAutofit/>
          </a:bodyPr>
          <a:lstStyle/>
          <a:p>
            <a:endParaRPr lang="en-US" dirty="0"/>
          </a:p>
        </p:txBody>
      </p:sp>
      <p:pic>
        <p:nvPicPr>
          <p:cNvPr id="11" name="Image 1" descr="preencoded.png">
            <a:extLst>
              <a:ext uri="{FF2B5EF4-FFF2-40B4-BE49-F238E27FC236}">
                <a16:creationId xmlns:a16="http://schemas.microsoft.com/office/drawing/2014/main" id="{BFA89E6A-8342-AE30-45E0-BC1DFE3276C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703311" y="-2784"/>
            <a:ext cx="1734410" cy="5167313"/>
          </a:xfrm>
          <a:prstGeom prst="rect">
            <a:avLst/>
          </a:prstGeom>
        </p:spPr>
      </p:pic>
      <p:sp>
        <p:nvSpPr>
          <p:cNvPr id="13" name="Freeform: Shape 12">
            <a:extLst>
              <a:ext uri="{FF2B5EF4-FFF2-40B4-BE49-F238E27FC236}">
                <a16:creationId xmlns:a16="http://schemas.microsoft.com/office/drawing/2014/main" id="{A08309FA-889A-E2F2-1EDA-F872245F5FDF}"/>
              </a:ext>
            </a:extLst>
          </p:cNvPr>
          <p:cNvSpPr/>
          <p:nvPr userDrawn="1"/>
        </p:nvSpPr>
        <p:spPr>
          <a:xfrm>
            <a:off x="1721621" y="-2784"/>
            <a:ext cx="1716115" cy="1720853"/>
          </a:xfrm>
          <a:custGeom>
            <a:avLst/>
            <a:gdLst>
              <a:gd name="connsiteX0" fmla="*/ 93358 w 1716115"/>
              <a:gd name="connsiteY0" fmla="*/ 0 h 1720853"/>
              <a:gd name="connsiteX1" fmla="*/ 110348 w 1716115"/>
              <a:gd name="connsiteY1" fmla="*/ 0 h 1720853"/>
              <a:gd name="connsiteX2" fmla="*/ 1716029 w 1716115"/>
              <a:gd name="connsiteY2" fmla="*/ 1610112 h 1720853"/>
              <a:gd name="connsiteX3" fmla="*/ 1716029 w 1716115"/>
              <a:gd name="connsiteY3" fmla="*/ 1627151 h 1720853"/>
              <a:gd name="connsiteX4" fmla="*/ 1716115 w 1716115"/>
              <a:gd name="connsiteY4" fmla="*/ 1627237 h 1720853"/>
              <a:gd name="connsiteX5" fmla="*/ 93358 w 1716115"/>
              <a:gd name="connsiteY5" fmla="*/ 0 h 1720853"/>
              <a:gd name="connsiteX6" fmla="*/ 0 w 1716115"/>
              <a:gd name="connsiteY6" fmla="*/ 0 h 1720853"/>
              <a:gd name="connsiteX7" fmla="*/ 16989 w 1716115"/>
              <a:gd name="connsiteY7" fmla="*/ 0 h 1720853"/>
              <a:gd name="connsiteX8" fmla="*/ 1716114 w 1716115"/>
              <a:gd name="connsiteY8" fmla="*/ 1703814 h 1720853"/>
              <a:gd name="connsiteX9" fmla="*/ 1716114 w 1716115"/>
              <a:gd name="connsiteY9" fmla="*/ 1720853 h 1720853"/>
              <a:gd name="connsiteX10" fmla="*/ 0 w 1716115"/>
              <a:gd name="connsiteY10" fmla="*/ 0 h 1720853"/>
              <a:gd name="connsiteX11" fmla="*/ 186798 w 1716115"/>
              <a:gd name="connsiteY11" fmla="*/ 0 h 1720853"/>
              <a:gd name="connsiteX12" fmla="*/ 203788 w 1716115"/>
              <a:gd name="connsiteY12" fmla="*/ 0 h 1720853"/>
              <a:gd name="connsiteX13" fmla="*/ 1716109 w 1716115"/>
              <a:gd name="connsiteY13" fmla="*/ 1516501 h 1720853"/>
              <a:gd name="connsiteX14" fmla="*/ 1716109 w 1716115"/>
              <a:gd name="connsiteY14" fmla="*/ 1533535 h 1720853"/>
              <a:gd name="connsiteX15" fmla="*/ 186798 w 1716115"/>
              <a:gd name="connsiteY15" fmla="*/ 0 h 1720853"/>
              <a:gd name="connsiteX16" fmla="*/ 280155 w 1716115"/>
              <a:gd name="connsiteY16" fmla="*/ 0 h 1720853"/>
              <a:gd name="connsiteX17" fmla="*/ 297145 w 1716115"/>
              <a:gd name="connsiteY17" fmla="*/ 0 h 1720853"/>
              <a:gd name="connsiteX18" fmla="*/ 1716114 w 1716115"/>
              <a:gd name="connsiteY18" fmla="*/ 1422885 h 1720853"/>
              <a:gd name="connsiteX19" fmla="*/ 1716114 w 1716115"/>
              <a:gd name="connsiteY19" fmla="*/ 1439924 h 1720853"/>
              <a:gd name="connsiteX20" fmla="*/ 280155 w 1716115"/>
              <a:gd name="connsiteY20" fmla="*/ 0 h 1720853"/>
              <a:gd name="connsiteX21" fmla="*/ 373512 w 1716115"/>
              <a:gd name="connsiteY21" fmla="*/ 0 h 1720853"/>
              <a:gd name="connsiteX22" fmla="*/ 390502 w 1716115"/>
              <a:gd name="connsiteY22" fmla="*/ 0 h 1720853"/>
              <a:gd name="connsiteX23" fmla="*/ 1716029 w 1716115"/>
              <a:gd name="connsiteY23" fmla="*/ 1329184 h 1720853"/>
              <a:gd name="connsiteX24" fmla="*/ 1716029 w 1716115"/>
              <a:gd name="connsiteY24" fmla="*/ 1346223 h 1720853"/>
              <a:gd name="connsiteX25" fmla="*/ 1716114 w 1716115"/>
              <a:gd name="connsiteY25" fmla="*/ 1346308 h 1720853"/>
              <a:gd name="connsiteX26" fmla="*/ 373512 w 1716115"/>
              <a:gd name="connsiteY26" fmla="*/ 0 h 1720853"/>
              <a:gd name="connsiteX27" fmla="*/ 466953 w 1716115"/>
              <a:gd name="connsiteY27" fmla="*/ 0 h 1720853"/>
              <a:gd name="connsiteX28" fmla="*/ 483944 w 1716115"/>
              <a:gd name="connsiteY28" fmla="*/ 0 h 1720853"/>
              <a:gd name="connsiteX29" fmla="*/ 1716110 w 1716115"/>
              <a:gd name="connsiteY29" fmla="*/ 1235573 h 1720853"/>
              <a:gd name="connsiteX30" fmla="*/ 1716110 w 1716115"/>
              <a:gd name="connsiteY30" fmla="*/ 1252607 h 1720853"/>
              <a:gd name="connsiteX31" fmla="*/ 466953 w 1716115"/>
              <a:gd name="connsiteY31" fmla="*/ 0 h 1720853"/>
              <a:gd name="connsiteX32" fmla="*/ 560310 w 1716115"/>
              <a:gd name="connsiteY32" fmla="*/ 0 h 1720853"/>
              <a:gd name="connsiteX33" fmla="*/ 577297 w 1716115"/>
              <a:gd name="connsiteY33" fmla="*/ 0 h 1720853"/>
              <a:gd name="connsiteX34" fmla="*/ 1716109 w 1716115"/>
              <a:gd name="connsiteY34" fmla="*/ 1141957 h 1720853"/>
              <a:gd name="connsiteX35" fmla="*/ 1716109 w 1716115"/>
              <a:gd name="connsiteY35" fmla="*/ 1158991 h 1720853"/>
              <a:gd name="connsiteX36" fmla="*/ 560310 w 1716115"/>
              <a:gd name="connsiteY36" fmla="*/ 0 h 1720853"/>
              <a:gd name="connsiteX37" fmla="*/ 653668 w 1716115"/>
              <a:gd name="connsiteY37" fmla="*/ 0 h 1720853"/>
              <a:gd name="connsiteX38" fmla="*/ 670655 w 1716115"/>
              <a:gd name="connsiteY38" fmla="*/ 0 h 1720853"/>
              <a:gd name="connsiteX39" fmla="*/ 1716029 w 1716115"/>
              <a:gd name="connsiteY39" fmla="*/ 1048255 h 1720853"/>
              <a:gd name="connsiteX40" fmla="*/ 1716029 w 1716115"/>
              <a:gd name="connsiteY40" fmla="*/ 1065294 h 1720853"/>
              <a:gd name="connsiteX41" fmla="*/ 1716114 w 1716115"/>
              <a:gd name="connsiteY41" fmla="*/ 1065380 h 1720853"/>
              <a:gd name="connsiteX42" fmla="*/ 653668 w 1716115"/>
              <a:gd name="connsiteY42" fmla="*/ 0 h 1720853"/>
              <a:gd name="connsiteX43" fmla="*/ 747112 w 1716115"/>
              <a:gd name="connsiteY43" fmla="*/ 0 h 1720853"/>
              <a:gd name="connsiteX44" fmla="*/ 764104 w 1716115"/>
              <a:gd name="connsiteY44" fmla="*/ 0 h 1720853"/>
              <a:gd name="connsiteX45" fmla="*/ 1716115 w 1716115"/>
              <a:gd name="connsiteY45" fmla="*/ 954644 h 1720853"/>
              <a:gd name="connsiteX46" fmla="*/ 1716115 w 1716115"/>
              <a:gd name="connsiteY46" fmla="*/ 971678 h 1720853"/>
              <a:gd name="connsiteX47" fmla="*/ 747112 w 1716115"/>
              <a:gd name="connsiteY47" fmla="*/ 0 h 1720853"/>
              <a:gd name="connsiteX48" fmla="*/ 840465 w 1716115"/>
              <a:gd name="connsiteY48" fmla="*/ 0 h 1720853"/>
              <a:gd name="connsiteX49" fmla="*/ 857452 w 1716115"/>
              <a:gd name="connsiteY49" fmla="*/ 0 h 1720853"/>
              <a:gd name="connsiteX50" fmla="*/ 1716109 w 1716115"/>
              <a:gd name="connsiteY50" fmla="*/ 861028 h 1720853"/>
              <a:gd name="connsiteX51" fmla="*/ 1716109 w 1716115"/>
              <a:gd name="connsiteY51" fmla="*/ 878062 h 1720853"/>
              <a:gd name="connsiteX52" fmla="*/ 840465 w 1716115"/>
              <a:gd name="connsiteY52" fmla="*/ 0 h 1720853"/>
              <a:gd name="connsiteX53" fmla="*/ 933823 w 1716115"/>
              <a:gd name="connsiteY53" fmla="*/ 0 h 1720853"/>
              <a:gd name="connsiteX54" fmla="*/ 950810 w 1716115"/>
              <a:gd name="connsiteY54" fmla="*/ 0 h 1720853"/>
              <a:gd name="connsiteX55" fmla="*/ 1716114 w 1716115"/>
              <a:gd name="connsiteY55" fmla="*/ 767327 h 1720853"/>
              <a:gd name="connsiteX56" fmla="*/ 1716114 w 1716115"/>
              <a:gd name="connsiteY56" fmla="*/ 784366 h 1720853"/>
              <a:gd name="connsiteX57" fmla="*/ 1716114 w 1716115"/>
              <a:gd name="connsiteY57" fmla="*/ 784451 h 1720853"/>
              <a:gd name="connsiteX58" fmla="*/ 933823 w 1716115"/>
              <a:gd name="connsiteY58" fmla="*/ 0 h 1720853"/>
              <a:gd name="connsiteX59" fmla="*/ 1027262 w 1716115"/>
              <a:gd name="connsiteY59" fmla="*/ 0 h 1720853"/>
              <a:gd name="connsiteX60" fmla="*/ 1044254 w 1716115"/>
              <a:gd name="connsiteY60" fmla="*/ 0 h 1720853"/>
              <a:gd name="connsiteX61" fmla="*/ 1716110 w 1716115"/>
              <a:gd name="connsiteY61" fmla="*/ 673716 h 1720853"/>
              <a:gd name="connsiteX62" fmla="*/ 1716110 w 1716115"/>
              <a:gd name="connsiteY62" fmla="*/ 690750 h 1720853"/>
              <a:gd name="connsiteX63" fmla="*/ 1027262 w 1716115"/>
              <a:gd name="connsiteY63" fmla="*/ 0 h 1720853"/>
              <a:gd name="connsiteX64" fmla="*/ 1120625 w 1716115"/>
              <a:gd name="connsiteY64" fmla="*/ 0 h 1720853"/>
              <a:gd name="connsiteX65" fmla="*/ 1137612 w 1716115"/>
              <a:gd name="connsiteY65" fmla="*/ 0 h 1720853"/>
              <a:gd name="connsiteX66" fmla="*/ 1716115 w 1716115"/>
              <a:gd name="connsiteY66" fmla="*/ 580100 h 1720853"/>
              <a:gd name="connsiteX67" fmla="*/ 1716115 w 1716115"/>
              <a:gd name="connsiteY67" fmla="*/ 597134 h 1720853"/>
              <a:gd name="connsiteX68" fmla="*/ 1120625 w 1716115"/>
              <a:gd name="connsiteY68" fmla="*/ 0 h 1720853"/>
              <a:gd name="connsiteX69" fmla="*/ 1213978 w 1716115"/>
              <a:gd name="connsiteY69" fmla="*/ 0 h 1720853"/>
              <a:gd name="connsiteX70" fmla="*/ 1230965 w 1716115"/>
              <a:gd name="connsiteY70" fmla="*/ 0 h 1720853"/>
              <a:gd name="connsiteX71" fmla="*/ 1716109 w 1716115"/>
              <a:gd name="connsiteY71" fmla="*/ 486398 h 1720853"/>
              <a:gd name="connsiteX72" fmla="*/ 1716109 w 1716115"/>
              <a:gd name="connsiteY72" fmla="*/ 503437 h 1720853"/>
              <a:gd name="connsiteX73" fmla="*/ 1716109 w 1716115"/>
              <a:gd name="connsiteY73" fmla="*/ 503523 h 1720853"/>
              <a:gd name="connsiteX74" fmla="*/ 1213978 w 1716115"/>
              <a:gd name="connsiteY74" fmla="*/ 0 h 1720853"/>
              <a:gd name="connsiteX75" fmla="*/ 1307422 w 1716115"/>
              <a:gd name="connsiteY75" fmla="*/ 0 h 1720853"/>
              <a:gd name="connsiteX76" fmla="*/ 1324414 w 1716115"/>
              <a:gd name="connsiteY76" fmla="*/ 0 h 1720853"/>
              <a:gd name="connsiteX77" fmla="*/ 1716115 w 1716115"/>
              <a:gd name="connsiteY77" fmla="*/ 392784 h 1720853"/>
              <a:gd name="connsiteX78" fmla="*/ 1716115 w 1716115"/>
              <a:gd name="connsiteY78" fmla="*/ 409821 h 1720853"/>
              <a:gd name="connsiteX79" fmla="*/ 1307422 w 1716115"/>
              <a:gd name="connsiteY79" fmla="*/ 0 h 1720853"/>
              <a:gd name="connsiteX80" fmla="*/ 1400775 w 1716115"/>
              <a:gd name="connsiteY80" fmla="*/ 0 h 1720853"/>
              <a:gd name="connsiteX81" fmla="*/ 1417762 w 1716115"/>
              <a:gd name="connsiteY81" fmla="*/ 0 h 1720853"/>
              <a:gd name="connsiteX82" fmla="*/ 1716109 w 1716115"/>
              <a:gd name="connsiteY82" fmla="*/ 299170 h 1720853"/>
              <a:gd name="connsiteX83" fmla="*/ 1716109 w 1716115"/>
              <a:gd name="connsiteY83" fmla="*/ 316207 h 1720853"/>
              <a:gd name="connsiteX84" fmla="*/ 1400775 w 1716115"/>
              <a:gd name="connsiteY84" fmla="*/ 0 h 1720853"/>
              <a:gd name="connsiteX85" fmla="*/ 1494133 w 1716115"/>
              <a:gd name="connsiteY85" fmla="*/ 0 h 1720853"/>
              <a:gd name="connsiteX86" fmla="*/ 1511120 w 1716115"/>
              <a:gd name="connsiteY86" fmla="*/ 0 h 1720853"/>
              <a:gd name="connsiteX87" fmla="*/ 1716109 w 1716115"/>
              <a:gd name="connsiteY87" fmla="*/ 205556 h 1720853"/>
              <a:gd name="connsiteX88" fmla="*/ 1716109 w 1716115"/>
              <a:gd name="connsiteY88" fmla="*/ 222592 h 1720853"/>
              <a:gd name="connsiteX89" fmla="*/ 1494133 w 1716115"/>
              <a:gd name="connsiteY89" fmla="*/ 0 h 172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16115" h="1720853">
                <a:moveTo>
                  <a:pt x="93358" y="0"/>
                </a:moveTo>
                <a:lnTo>
                  <a:pt x="110348" y="0"/>
                </a:lnTo>
                <a:cubicBezTo>
                  <a:pt x="110348" y="887874"/>
                  <a:pt x="830686" y="1610112"/>
                  <a:pt x="1716029" y="1610112"/>
                </a:cubicBezTo>
                <a:lnTo>
                  <a:pt x="1716029" y="1627151"/>
                </a:lnTo>
                <a:lnTo>
                  <a:pt x="1716115" y="1627237"/>
                </a:lnTo>
                <a:cubicBezTo>
                  <a:pt x="821334" y="1627237"/>
                  <a:pt x="93358" y="897252"/>
                  <a:pt x="93358" y="0"/>
                </a:cubicBezTo>
                <a:close/>
                <a:moveTo>
                  <a:pt x="0" y="0"/>
                </a:moveTo>
                <a:lnTo>
                  <a:pt x="16989" y="0"/>
                </a:lnTo>
                <a:cubicBezTo>
                  <a:pt x="16989" y="939499"/>
                  <a:pt x="779202" y="1703814"/>
                  <a:pt x="1716114" y="1703814"/>
                </a:cubicBezTo>
                <a:lnTo>
                  <a:pt x="1716114" y="1720853"/>
                </a:lnTo>
                <a:cubicBezTo>
                  <a:pt x="769850" y="1720853"/>
                  <a:pt x="0" y="948877"/>
                  <a:pt x="0" y="0"/>
                </a:cubicBezTo>
                <a:close/>
                <a:moveTo>
                  <a:pt x="186798" y="0"/>
                </a:moveTo>
                <a:lnTo>
                  <a:pt x="203788" y="0"/>
                </a:lnTo>
                <a:cubicBezTo>
                  <a:pt x="203788" y="836248"/>
                  <a:pt x="882254" y="1516501"/>
                  <a:pt x="1716109" y="1516501"/>
                </a:cubicBezTo>
                <a:lnTo>
                  <a:pt x="1716109" y="1533535"/>
                </a:lnTo>
                <a:cubicBezTo>
                  <a:pt x="872812" y="1533535"/>
                  <a:pt x="186798" y="845626"/>
                  <a:pt x="186798" y="0"/>
                </a:cubicBezTo>
                <a:close/>
                <a:moveTo>
                  <a:pt x="280155" y="0"/>
                </a:moveTo>
                <a:lnTo>
                  <a:pt x="297145" y="0"/>
                </a:lnTo>
                <a:cubicBezTo>
                  <a:pt x="297145" y="784537"/>
                  <a:pt x="933652" y="1422885"/>
                  <a:pt x="1716114" y="1422885"/>
                </a:cubicBezTo>
                <a:lnTo>
                  <a:pt x="1716114" y="1439924"/>
                </a:lnTo>
                <a:cubicBezTo>
                  <a:pt x="924300" y="1439924"/>
                  <a:pt x="280155" y="794001"/>
                  <a:pt x="280155" y="0"/>
                </a:cubicBezTo>
                <a:close/>
                <a:moveTo>
                  <a:pt x="373512" y="0"/>
                </a:moveTo>
                <a:lnTo>
                  <a:pt x="390502" y="0"/>
                </a:lnTo>
                <a:cubicBezTo>
                  <a:pt x="390502" y="732911"/>
                  <a:pt x="985135" y="1329184"/>
                  <a:pt x="1716029" y="1329184"/>
                </a:cubicBezTo>
                <a:lnTo>
                  <a:pt x="1716029" y="1346223"/>
                </a:lnTo>
                <a:lnTo>
                  <a:pt x="1716114" y="1346308"/>
                </a:lnTo>
                <a:cubicBezTo>
                  <a:pt x="975783" y="1346308"/>
                  <a:pt x="373512" y="742375"/>
                  <a:pt x="373512" y="0"/>
                </a:cubicBezTo>
                <a:close/>
                <a:moveTo>
                  <a:pt x="466953" y="0"/>
                </a:moveTo>
                <a:lnTo>
                  <a:pt x="483944" y="0"/>
                </a:lnTo>
                <a:cubicBezTo>
                  <a:pt x="483944" y="681286"/>
                  <a:pt x="1036704" y="1235573"/>
                  <a:pt x="1716110" y="1235573"/>
                </a:cubicBezTo>
                <a:lnTo>
                  <a:pt x="1716110" y="1252607"/>
                </a:lnTo>
                <a:cubicBezTo>
                  <a:pt x="1027347" y="1252607"/>
                  <a:pt x="466953" y="690664"/>
                  <a:pt x="466953" y="0"/>
                </a:cubicBezTo>
                <a:close/>
                <a:moveTo>
                  <a:pt x="560310" y="0"/>
                </a:moveTo>
                <a:lnTo>
                  <a:pt x="577297" y="0"/>
                </a:lnTo>
                <a:cubicBezTo>
                  <a:pt x="577297" y="629660"/>
                  <a:pt x="1088188" y="1141957"/>
                  <a:pt x="1716109" y="1141957"/>
                </a:cubicBezTo>
                <a:lnTo>
                  <a:pt x="1716109" y="1158991"/>
                </a:lnTo>
                <a:cubicBezTo>
                  <a:pt x="1078835" y="1158991"/>
                  <a:pt x="560310" y="639038"/>
                  <a:pt x="560310" y="0"/>
                </a:cubicBezTo>
                <a:close/>
                <a:moveTo>
                  <a:pt x="653668" y="0"/>
                </a:moveTo>
                <a:lnTo>
                  <a:pt x="670655" y="0"/>
                </a:lnTo>
                <a:cubicBezTo>
                  <a:pt x="670655" y="578035"/>
                  <a:pt x="1139586" y="1048255"/>
                  <a:pt x="1716029" y="1048255"/>
                </a:cubicBezTo>
                <a:lnTo>
                  <a:pt x="1716029" y="1065294"/>
                </a:lnTo>
                <a:lnTo>
                  <a:pt x="1716114" y="1065380"/>
                </a:lnTo>
                <a:cubicBezTo>
                  <a:pt x="1130319" y="1065380"/>
                  <a:pt x="653668" y="587499"/>
                  <a:pt x="653668" y="0"/>
                </a:cubicBezTo>
                <a:close/>
                <a:moveTo>
                  <a:pt x="747112" y="0"/>
                </a:moveTo>
                <a:lnTo>
                  <a:pt x="764104" y="0"/>
                </a:lnTo>
                <a:cubicBezTo>
                  <a:pt x="764104" y="526409"/>
                  <a:pt x="1191155" y="954644"/>
                  <a:pt x="1716115" y="954644"/>
                </a:cubicBezTo>
                <a:lnTo>
                  <a:pt x="1716115" y="971678"/>
                </a:lnTo>
                <a:cubicBezTo>
                  <a:pt x="1181802" y="971678"/>
                  <a:pt x="747112" y="535787"/>
                  <a:pt x="747112" y="0"/>
                </a:cubicBezTo>
                <a:close/>
                <a:moveTo>
                  <a:pt x="840465" y="0"/>
                </a:moveTo>
                <a:lnTo>
                  <a:pt x="857452" y="0"/>
                </a:lnTo>
                <a:cubicBezTo>
                  <a:pt x="857452" y="474783"/>
                  <a:pt x="1242638" y="861028"/>
                  <a:pt x="1716109" y="861028"/>
                </a:cubicBezTo>
                <a:lnTo>
                  <a:pt x="1716109" y="878062"/>
                </a:lnTo>
                <a:cubicBezTo>
                  <a:pt x="1233281" y="878062"/>
                  <a:pt x="840465" y="484162"/>
                  <a:pt x="840465" y="0"/>
                </a:cubicBezTo>
                <a:close/>
                <a:moveTo>
                  <a:pt x="933823" y="0"/>
                </a:moveTo>
                <a:lnTo>
                  <a:pt x="950810" y="0"/>
                </a:lnTo>
                <a:cubicBezTo>
                  <a:pt x="950810" y="423157"/>
                  <a:pt x="1294121" y="767327"/>
                  <a:pt x="1716114" y="767327"/>
                </a:cubicBezTo>
                <a:lnTo>
                  <a:pt x="1716114" y="784366"/>
                </a:lnTo>
                <a:lnTo>
                  <a:pt x="1716114" y="784451"/>
                </a:lnTo>
                <a:cubicBezTo>
                  <a:pt x="1284769" y="784451"/>
                  <a:pt x="933823" y="432536"/>
                  <a:pt x="933823" y="0"/>
                </a:cubicBezTo>
                <a:close/>
                <a:moveTo>
                  <a:pt x="1027262" y="0"/>
                </a:moveTo>
                <a:lnTo>
                  <a:pt x="1044254" y="0"/>
                </a:lnTo>
                <a:cubicBezTo>
                  <a:pt x="1044254" y="371532"/>
                  <a:pt x="1345685" y="673716"/>
                  <a:pt x="1716110" y="673716"/>
                </a:cubicBezTo>
                <a:lnTo>
                  <a:pt x="1716110" y="690750"/>
                </a:lnTo>
                <a:cubicBezTo>
                  <a:pt x="1336248" y="690750"/>
                  <a:pt x="1027262" y="380824"/>
                  <a:pt x="1027262" y="0"/>
                </a:cubicBezTo>
                <a:close/>
                <a:moveTo>
                  <a:pt x="1120625" y="0"/>
                </a:moveTo>
                <a:lnTo>
                  <a:pt x="1137612" y="0"/>
                </a:lnTo>
                <a:cubicBezTo>
                  <a:pt x="1137612" y="319820"/>
                  <a:pt x="1397088" y="580100"/>
                  <a:pt x="1716115" y="580100"/>
                </a:cubicBezTo>
                <a:lnTo>
                  <a:pt x="1716115" y="597134"/>
                </a:lnTo>
                <a:cubicBezTo>
                  <a:pt x="1387736" y="597134"/>
                  <a:pt x="1120625" y="329285"/>
                  <a:pt x="1120625" y="0"/>
                </a:cubicBezTo>
                <a:close/>
                <a:moveTo>
                  <a:pt x="1213978" y="0"/>
                </a:moveTo>
                <a:lnTo>
                  <a:pt x="1230965" y="0"/>
                </a:lnTo>
                <a:cubicBezTo>
                  <a:pt x="1230965" y="268195"/>
                  <a:pt x="1448571" y="486398"/>
                  <a:pt x="1716109" y="486398"/>
                </a:cubicBezTo>
                <a:lnTo>
                  <a:pt x="1716109" y="503437"/>
                </a:lnTo>
                <a:lnTo>
                  <a:pt x="1716109" y="503523"/>
                </a:lnTo>
                <a:cubicBezTo>
                  <a:pt x="1439214" y="503523"/>
                  <a:pt x="1213978" y="277659"/>
                  <a:pt x="1213978" y="0"/>
                </a:cubicBezTo>
                <a:close/>
                <a:moveTo>
                  <a:pt x="1307422" y="0"/>
                </a:moveTo>
                <a:lnTo>
                  <a:pt x="1324414" y="0"/>
                </a:lnTo>
                <a:cubicBezTo>
                  <a:pt x="1324414" y="216569"/>
                  <a:pt x="1500141" y="392784"/>
                  <a:pt x="1716115" y="392784"/>
                </a:cubicBezTo>
                <a:lnTo>
                  <a:pt x="1716115" y="409821"/>
                </a:lnTo>
                <a:cubicBezTo>
                  <a:pt x="1490703" y="409821"/>
                  <a:pt x="1307422" y="225948"/>
                  <a:pt x="1307422" y="0"/>
                </a:cubicBezTo>
                <a:close/>
                <a:moveTo>
                  <a:pt x="1400775" y="0"/>
                </a:moveTo>
                <a:lnTo>
                  <a:pt x="1417762" y="0"/>
                </a:lnTo>
                <a:cubicBezTo>
                  <a:pt x="1417762" y="164944"/>
                  <a:pt x="1551619" y="299170"/>
                  <a:pt x="1716109" y="299170"/>
                </a:cubicBezTo>
                <a:lnTo>
                  <a:pt x="1716109" y="316207"/>
                </a:lnTo>
                <a:cubicBezTo>
                  <a:pt x="1542266" y="316207"/>
                  <a:pt x="1400775" y="174322"/>
                  <a:pt x="1400775" y="0"/>
                </a:cubicBezTo>
                <a:close/>
                <a:moveTo>
                  <a:pt x="1494133" y="0"/>
                </a:moveTo>
                <a:lnTo>
                  <a:pt x="1511120" y="0"/>
                </a:lnTo>
                <a:cubicBezTo>
                  <a:pt x="1511120" y="113318"/>
                  <a:pt x="1603017" y="205556"/>
                  <a:pt x="1716109" y="205556"/>
                </a:cubicBezTo>
                <a:lnTo>
                  <a:pt x="1716109" y="222592"/>
                </a:lnTo>
                <a:cubicBezTo>
                  <a:pt x="1593750" y="222592"/>
                  <a:pt x="1494133" y="122783"/>
                  <a:pt x="1494133" y="0"/>
                </a:cubicBezTo>
                <a:close/>
              </a:path>
            </a:pathLst>
          </a:custGeom>
          <a:solidFill>
            <a:schemeClr val="bg1">
              <a:alpha val="99000"/>
            </a:schemeClr>
          </a:solidFill>
          <a:ln w="4723" cap="flat">
            <a:noFill/>
            <a:prstDash val="solid"/>
            <a:miter/>
          </a:ln>
        </p:spPr>
        <p:txBody>
          <a:bodyPr rtlCol="0" anchor="ctr"/>
          <a:lstStyle/>
          <a:p>
            <a:endParaRPr lang="en-US" dirty="0"/>
          </a:p>
        </p:txBody>
      </p:sp>
      <p:sp>
        <p:nvSpPr>
          <p:cNvPr id="15" name="Image 5" descr="preencoded.png">
            <a:extLst>
              <a:ext uri="{FF2B5EF4-FFF2-40B4-BE49-F238E27FC236}">
                <a16:creationId xmlns:a16="http://schemas.microsoft.com/office/drawing/2014/main" id="{D9D7EB49-4BC9-040F-C4CC-5771C5FB312B}"/>
              </a:ext>
            </a:extLst>
          </p:cNvPr>
          <p:cNvSpPr/>
          <p:nvPr userDrawn="1"/>
        </p:nvSpPr>
        <p:spPr>
          <a:xfrm>
            <a:off x="-5568" y="3440504"/>
            <a:ext cx="3443288" cy="3448050"/>
          </a:xfrm>
          <a:custGeom>
            <a:avLst/>
            <a:gdLst>
              <a:gd name="connsiteX0" fmla="*/ 1721644 w 3443288"/>
              <a:gd name="connsiteY0" fmla="*/ 3448051 h 3448050"/>
              <a:gd name="connsiteX1" fmla="*/ 3443288 w 3443288"/>
              <a:gd name="connsiteY1" fmla="*/ 1724025 h 3448050"/>
              <a:gd name="connsiteX2" fmla="*/ 1721644 w 3443288"/>
              <a:gd name="connsiteY2" fmla="*/ 0 h 3448050"/>
              <a:gd name="connsiteX3" fmla="*/ 0 w 3443288"/>
              <a:gd name="connsiteY3" fmla="*/ 1724025 h 3448050"/>
              <a:gd name="connsiteX4" fmla="*/ 1721644 w 3443288"/>
              <a:gd name="connsiteY4" fmla="*/ 3448051 h 3448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3288" h="3448050">
                <a:moveTo>
                  <a:pt x="1721644" y="3448051"/>
                </a:moveTo>
                <a:cubicBezTo>
                  <a:pt x="2672482" y="3448051"/>
                  <a:pt x="3443288" y="2676178"/>
                  <a:pt x="3443288" y="1724025"/>
                </a:cubicBezTo>
                <a:cubicBezTo>
                  <a:pt x="3443288" y="771873"/>
                  <a:pt x="2672482" y="0"/>
                  <a:pt x="1721644" y="0"/>
                </a:cubicBezTo>
                <a:cubicBezTo>
                  <a:pt x="770806" y="0"/>
                  <a:pt x="0" y="771873"/>
                  <a:pt x="0" y="1724025"/>
                </a:cubicBezTo>
                <a:cubicBezTo>
                  <a:pt x="0" y="2676178"/>
                  <a:pt x="770806" y="3448051"/>
                  <a:pt x="1721644" y="3448051"/>
                </a:cubicBezTo>
                <a:close/>
              </a:path>
            </a:pathLst>
          </a:custGeom>
          <a:solidFill>
            <a:schemeClr val="accent6"/>
          </a:solidFill>
          <a:ln w="4756" cap="flat">
            <a:noFill/>
            <a:prstDash val="solid"/>
            <a:miter/>
          </a:ln>
        </p:spPr>
        <p:txBody>
          <a:bodyPr rtlCol="0" anchor="ctr">
            <a:noAutofit/>
          </a:bodyPr>
          <a:lstStyle/>
          <a:p>
            <a:endParaRPr lang="en-US" dirty="0"/>
          </a:p>
        </p:txBody>
      </p:sp>
      <p:pic>
        <p:nvPicPr>
          <p:cNvPr id="17" name="Image 6" descr="preencoded.png">
            <a:extLst>
              <a:ext uri="{FF2B5EF4-FFF2-40B4-BE49-F238E27FC236}">
                <a16:creationId xmlns:a16="http://schemas.microsoft.com/office/drawing/2014/main" id="{3CE04498-C285-EFB8-340C-1A064078152B}"/>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1718457" y="3440504"/>
            <a:ext cx="1719263" cy="1724025"/>
          </a:xfrm>
          <a:prstGeom prst="rect">
            <a:avLst/>
          </a:prstGeom>
        </p:spPr>
      </p:pic>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
        <p:nvSpPr>
          <p:cNvPr id="18" name="Title 19">
            <a:extLst>
              <a:ext uri="{FF2B5EF4-FFF2-40B4-BE49-F238E27FC236}">
                <a16:creationId xmlns:a16="http://schemas.microsoft.com/office/drawing/2014/main" id="{9CBE0ADC-7FA0-F7E3-96EF-BBACB6A9076E}"/>
              </a:ext>
            </a:extLst>
          </p:cNvPr>
          <p:cNvSpPr>
            <a:spLocks noGrp="1"/>
          </p:cNvSpPr>
          <p:nvPr>
            <p:ph type="title"/>
          </p:nvPr>
        </p:nvSpPr>
        <p:spPr>
          <a:xfrm>
            <a:off x="3986784" y="1243584"/>
            <a:ext cx="8165592" cy="768096"/>
          </a:xfrm>
        </p:spPr>
        <p:txBody>
          <a:bodyPr>
            <a:noAutofit/>
          </a:bodyPr>
          <a:lstStyle>
            <a:lvl1pPr algn="l">
              <a:lnSpc>
                <a:spcPct val="100000"/>
              </a:lnSpc>
              <a:defRPr/>
            </a:lvl1p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0F9C0517-D83A-CC55-35B8-B2F990C96D30}"/>
              </a:ext>
            </a:extLst>
          </p:cNvPr>
          <p:cNvSpPr>
            <a:spLocks noGrp="1"/>
          </p:cNvSpPr>
          <p:nvPr>
            <p:ph sz="half" idx="2"/>
          </p:nvPr>
        </p:nvSpPr>
        <p:spPr>
          <a:xfrm>
            <a:off x="3685032" y="2255520"/>
            <a:ext cx="3741928" cy="4306380"/>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5">
            <a:extLst>
              <a:ext uri="{FF2B5EF4-FFF2-40B4-BE49-F238E27FC236}">
                <a16:creationId xmlns:a16="http://schemas.microsoft.com/office/drawing/2014/main" id="{CF8BFBBE-0EAE-B647-2648-A5FB0094BF6B}"/>
              </a:ext>
            </a:extLst>
          </p:cNvPr>
          <p:cNvSpPr>
            <a:spLocks noGrp="1"/>
          </p:cNvSpPr>
          <p:nvPr>
            <p:ph sz="quarter" idx="4"/>
          </p:nvPr>
        </p:nvSpPr>
        <p:spPr>
          <a:xfrm>
            <a:off x="7754112" y="2255520"/>
            <a:ext cx="3741928" cy="4306380"/>
          </a:xfrm>
        </p:spPr>
        <p:txBody>
          <a:bodyPr lIns="45720" rIns="45720" bIns="45720">
            <a:noAutofit/>
          </a:bodyPr>
          <a:lstStyle>
            <a:lvl1pPr>
              <a:defRPr sz="1500"/>
            </a:lvl1pPr>
            <a:lvl2pPr>
              <a:defRPr sz="130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50832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2C6B5F91-ABF5-D0B6-E43F-40CEDC3A6DF8}"/>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9" name="Freeform: Shape 8">
            <a:extLst>
              <a:ext uri="{FF2B5EF4-FFF2-40B4-BE49-F238E27FC236}">
                <a16:creationId xmlns:a16="http://schemas.microsoft.com/office/drawing/2014/main" id="{A52D64F1-27B6-A1E5-4F44-A6029FAB307B}"/>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p:txBody>
          <a:bodyPr/>
          <a:lstStyle/>
          <a:p>
            <a:r>
              <a:rPr lang="en-US"/>
              <a:t>Click to edit Master title style</a:t>
            </a:r>
            <a:endParaRPr lang="en-US" dirty="0"/>
          </a:p>
        </p:txBody>
      </p:sp>
      <p:sp>
        <p:nvSpPr>
          <p:cNvPr id="4" name="Footer Placeholder 3"/>
          <p:cNvSpPr>
            <a:spLocks noGrp="1"/>
          </p:cNvSpPr>
          <p:nvPr>
            <p:ph type="ftr" sz="quarter" idx="11"/>
          </p:nvPr>
        </p:nvSpPr>
        <p:spPr/>
        <p:txBody>
          <a:bodyPr/>
          <a:lstStyle/>
          <a:p>
            <a:r>
              <a:rPr lang="en-US"/>
              <a:t>Presentation title</a:t>
            </a:r>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71868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626DE4B-D4E5-B36A-89FA-7C0E87AFC31D}"/>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Freeform: Shape 7">
            <a:extLst>
              <a:ext uri="{FF2B5EF4-FFF2-40B4-BE49-F238E27FC236}">
                <a16:creationId xmlns:a16="http://schemas.microsoft.com/office/drawing/2014/main" id="{95243571-BE64-3777-F992-88FC43A60537}"/>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 name="Footer Placeholder 2"/>
          <p:cNvSpPr>
            <a:spLocks noGrp="1"/>
          </p:cNvSpPr>
          <p:nvPr>
            <p:ph type="ftr" sz="quarter" idx="11"/>
          </p:nvPr>
        </p:nvSpPr>
        <p:spPr/>
        <p:txBody>
          <a:bodyPr/>
          <a:lstStyle/>
          <a:p>
            <a:r>
              <a:rPr lang="en-US"/>
              <a:t>Presentation title</a:t>
            </a:r>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811828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ADFAE2CB-0EAD-E788-FCB7-FB12F6939199}"/>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745005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5923D9E-9381-3D11-B31A-1BF5C97F35B0}"/>
              </a:ext>
            </a:extLst>
          </p:cNvPr>
          <p:cNvGrpSpPr/>
          <p:nvPr userDrawn="1"/>
        </p:nvGrpSpPr>
        <p:grpSpPr>
          <a:xfrm>
            <a:off x="6452303" y="3405019"/>
            <a:ext cx="5739697" cy="3467971"/>
            <a:chOff x="5009037" y="2525712"/>
            <a:chExt cx="7170193" cy="4332288"/>
          </a:xfrm>
        </p:grpSpPr>
        <p:sp>
          <p:nvSpPr>
            <p:cNvPr id="7" name="Freeform 7">
              <a:extLst>
                <a:ext uri="{FF2B5EF4-FFF2-40B4-BE49-F238E27FC236}">
                  <a16:creationId xmlns:a16="http://schemas.microsoft.com/office/drawing/2014/main" id="{89E777D0-3240-08CE-6B6C-B33B910B8490}"/>
                </a:ext>
              </a:extLst>
            </p:cNvPr>
            <p:cNvSpPr>
              <a:spLocks/>
            </p:cNvSpPr>
            <p:nvPr/>
          </p:nvSpPr>
          <p:spPr bwMode="auto">
            <a:xfrm>
              <a:off x="5009037" y="2525712"/>
              <a:ext cx="3601721" cy="4332288"/>
            </a:xfrm>
            <a:custGeom>
              <a:avLst/>
              <a:gdLst>
                <a:gd name="T0" fmla="*/ 1198 w 1198"/>
                <a:gd name="T1" fmla="*/ 0 h 1441"/>
                <a:gd name="T2" fmla="*/ 0 w 1198"/>
                <a:gd name="T3" fmla="*/ 1441 h 1441"/>
                <a:gd name="T4" fmla="*/ 1198 w 1198"/>
                <a:gd name="T5" fmla="*/ 1441 h 1441"/>
                <a:gd name="T6" fmla="*/ 1198 w 1198"/>
                <a:gd name="T7" fmla="*/ 0 h 1441"/>
              </a:gdLst>
              <a:ahLst/>
              <a:cxnLst>
                <a:cxn ang="0">
                  <a:pos x="T0" y="T1"/>
                </a:cxn>
                <a:cxn ang="0">
                  <a:pos x="T2" y="T3"/>
                </a:cxn>
                <a:cxn ang="0">
                  <a:pos x="T4" y="T5"/>
                </a:cxn>
                <a:cxn ang="0">
                  <a:pos x="T6" y="T7"/>
                </a:cxn>
              </a:cxnLst>
              <a:rect l="0" t="0" r="r" b="b"/>
              <a:pathLst>
                <a:path w="1198" h="1441">
                  <a:moveTo>
                    <a:pt x="1198" y="0"/>
                  </a:moveTo>
                  <a:lnTo>
                    <a:pt x="0" y="1441"/>
                  </a:lnTo>
                  <a:lnTo>
                    <a:pt x="1198" y="1441"/>
                  </a:lnTo>
                  <a:lnTo>
                    <a:pt x="1198"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8" name="Freeform 6">
              <a:extLst>
                <a:ext uri="{FF2B5EF4-FFF2-40B4-BE49-F238E27FC236}">
                  <a16:creationId xmlns:a16="http://schemas.microsoft.com/office/drawing/2014/main" id="{EFEA81A2-6893-518C-6AF3-37C987789C86}"/>
                </a:ext>
              </a:extLst>
            </p:cNvPr>
            <p:cNvSpPr>
              <a:spLocks/>
            </p:cNvSpPr>
            <p:nvPr/>
          </p:nvSpPr>
          <p:spPr bwMode="auto">
            <a:xfrm>
              <a:off x="8589536" y="2525712"/>
              <a:ext cx="3589694" cy="4332288"/>
            </a:xfrm>
            <a:custGeom>
              <a:avLst/>
              <a:gdLst>
                <a:gd name="T0" fmla="*/ 0 w 1194"/>
                <a:gd name="T1" fmla="*/ 0 h 1441"/>
                <a:gd name="T2" fmla="*/ 1194 w 1194"/>
                <a:gd name="T3" fmla="*/ 1441 h 1441"/>
                <a:gd name="T4" fmla="*/ 0 w 1194"/>
                <a:gd name="T5" fmla="*/ 1441 h 1441"/>
                <a:gd name="T6" fmla="*/ 0 w 1194"/>
                <a:gd name="T7" fmla="*/ 0 h 1441"/>
              </a:gdLst>
              <a:ahLst/>
              <a:cxnLst>
                <a:cxn ang="0">
                  <a:pos x="T0" y="T1"/>
                </a:cxn>
                <a:cxn ang="0">
                  <a:pos x="T2" y="T3"/>
                </a:cxn>
                <a:cxn ang="0">
                  <a:pos x="T4" y="T5"/>
                </a:cxn>
                <a:cxn ang="0">
                  <a:pos x="T6" y="T7"/>
                </a:cxn>
              </a:cxnLst>
              <a:rect l="0" t="0" r="r" b="b"/>
              <a:pathLst>
                <a:path w="1194" h="1441">
                  <a:moveTo>
                    <a:pt x="0" y="0"/>
                  </a:moveTo>
                  <a:lnTo>
                    <a:pt x="1194" y="1441"/>
                  </a:lnTo>
                  <a:lnTo>
                    <a:pt x="0" y="1441"/>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grpSp>
        <p:nvGrpSpPr>
          <p:cNvPr id="9" name="Group 8">
            <a:extLst>
              <a:ext uri="{FF2B5EF4-FFF2-40B4-BE49-F238E27FC236}">
                <a16:creationId xmlns:a16="http://schemas.microsoft.com/office/drawing/2014/main" id="{0F297964-0B81-31DC-6D6D-1414832238B1}"/>
              </a:ext>
            </a:extLst>
          </p:cNvPr>
          <p:cNvGrpSpPr/>
          <p:nvPr userDrawn="1"/>
        </p:nvGrpSpPr>
        <p:grpSpPr>
          <a:xfrm flipH="1" flipV="1">
            <a:off x="6465610" y="0"/>
            <a:ext cx="5739697" cy="3467971"/>
            <a:chOff x="5183405" y="2678112"/>
            <a:chExt cx="7170193" cy="4332288"/>
          </a:xfrm>
        </p:grpSpPr>
        <p:sp>
          <p:nvSpPr>
            <p:cNvPr id="10" name="Freeform 7">
              <a:extLst>
                <a:ext uri="{FF2B5EF4-FFF2-40B4-BE49-F238E27FC236}">
                  <a16:creationId xmlns:a16="http://schemas.microsoft.com/office/drawing/2014/main" id="{CE4FDB43-7466-4B74-330E-836DA9504C90}"/>
                </a:ext>
              </a:extLst>
            </p:cNvPr>
            <p:cNvSpPr>
              <a:spLocks/>
            </p:cNvSpPr>
            <p:nvPr/>
          </p:nvSpPr>
          <p:spPr bwMode="auto">
            <a:xfrm>
              <a:off x="5183405" y="2678112"/>
              <a:ext cx="3601721" cy="4332288"/>
            </a:xfrm>
            <a:custGeom>
              <a:avLst/>
              <a:gdLst>
                <a:gd name="T0" fmla="*/ 1198 w 1198"/>
                <a:gd name="T1" fmla="*/ 0 h 1441"/>
                <a:gd name="T2" fmla="*/ 0 w 1198"/>
                <a:gd name="T3" fmla="*/ 1441 h 1441"/>
                <a:gd name="T4" fmla="*/ 1198 w 1198"/>
                <a:gd name="T5" fmla="*/ 1441 h 1441"/>
                <a:gd name="T6" fmla="*/ 1198 w 1198"/>
                <a:gd name="T7" fmla="*/ 0 h 1441"/>
              </a:gdLst>
              <a:ahLst/>
              <a:cxnLst>
                <a:cxn ang="0">
                  <a:pos x="T0" y="T1"/>
                </a:cxn>
                <a:cxn ang="0">
                  <a:pos x="T2" y="T3"/>
                </a:cxn>
                <a:cxn ang="0">
                  <a:pos x="T4" y="T5"/>
                </a:cxn>
                <a:cxn ang="0">
                  <a:pos x="T6" y="T7"/>
                </a:cxn>
              </a:cxnLst>
              <a:rect l="0" t="0" r="r" b="b"/>
              <a:pathLst>
                <a:path w="1198" h="1441">
                  <a:moveTo>
                    <a:pt x="1198" y="0"/>
                  </a:moveTo>
                  <a:lnTo>
                    <a:pt x="0" y="1441"/>
                  </a:lnTo>
                  <a:lnTo>
                    <a:pt x="1198" y="1441"/>
                  </a:lnTo>
                  <a:lnTo>
                    <a:pt x="1198" y="0"/>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1" name="Freeform 6">
              <a:extLst>
                <a:ext uri="{FF2B5EF4-FFF2-40B4-BE49-F238E27FC236}">
                  <a16:creationId xmlns:a16="http://schemas.microsoft.com/office/drawing/2014/main" id="{2EA39DB9-F1B4-F4E9-CF4D-717B0CD747DA}"/>
                </a:ext>
              </a:extLst>
            </p:cNvPr>
            <p:cNvSpPr>
              <a:spLocks/>
            </p:cNvSpPr>
            <p:nvPr/>
          </p:nvSpPr>
          <p:spPr bwMode="auto">
            <a:xfrm>
              <a:off x="8763903" y="2678112"/>
              <a:ext cx="3589695" cy="4332288"/>
            </a:xfrm>
            <a:custGeom>
              <a:avLst/>
              <a:gdLst>
                <a:gd name="T0" fmla="*/ 0 w 1194"/>
                <a:gd name="T1" fmla="*/ 0 h 1441"/>
                <a:gd name="T2" fmla="*/ 1194 w 1194"/>
                <a:gd name="T3" fmla="*/ 1441 h 1441"/>
                <a:gd name="T4" fmla="*/ 0 w 1194"/>
                <a:gd name="T5" fmla="*/ 1441 h 1441"/>
                <a:gd name="T6" fmla="*/ 0 w 1194"/>
                <a:gd name="T7" fmla="*/ 0 h 1441"/>
              </a:gdLst>
              <a:ahLst/>
              <a:cxnLst>
                <a:cxn ang="0">
                  <a:pos x="T0" y="T1"/>
                </a:cxn>
                <a:cxn ang="0">
                  <a:pos x="T2" y="T3"/>
                </a:cxn>
                <a:cxn ang="0">
                  <a:pos x="T4" y="T5"/>
                </a:cxn>
                <a:cxn ang="0">
                  <a:pos x="T6" y="T7"/>
                </a:cxn>
              </a:cxnLst>
              <a:rect l="0" t="0" r="r" b="b"/>
              <a:pathLst>
                <a:path w="1194" h="1441">
                  <a:moveTo>
                    <a:pt x="0" y="0"/>
                  </a:moveTo>
                  <a:lnTo>
                    <a:pt x="1194" y="1441"/>
                  </a:lnTo>
                  <a:lnTo>
                    <a:pt x="0" y="1441"/>
                  </a:lnTo>
                  <a:lnTo>
                    <a:pt x="0" y="0"/>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endParaRPr lang="en-US" dirty="0"/>
            </a:p>
          </p:txBody>
        </p:sp>
      </p:grpSp>
      <p:sp>
        <p:nvSpPr>
          <p:cNvPr id="14" name="Image 2" descr="preencoded.png">
            <a:extLst>
              <a:ext uri="{FF2B5EF4-FFF2-40B4-BE49-F238E27FC236}">
                <a16:creationId xmlns:a16="http://schemas.microsoft.com/office/drawing/2014/main" id="{EFFAEAD9-58A9-096B-C6D0-58F7AD08EB20}"/>
              </a:ext>
            </a:extLst>
          </p:cNvPr>
          <p:cNvSpPr/>
          <p:nvPr/>
        </p:nvSpPr>
        <p:spPr>
          <a:xfrm>
            <a:off x="7642518" y="4577658"/>
            <a:ext cx="775021" cy="775021"/>
          </a:xfrm>
          <a:custGeom>
            <a:avLst/>
            <a:gdLst>
              <a:gd name="connsiteX0" fmla="*/ 387511 w 775021"/>
              <a:gd name="connsiteY0" fmla="*/ 775021 h 775021"/>
              <a:gd name="connsiteX1" fmla="*/ 775021 w 775021"/>
              <a:gd name="connsiteY1" fmla="*/ 387511 h 775021"/>
              <a:gd name="connsiteX2" fmla="*/ 387511 w 775021"/>
              <a:gd name="connsiteY2" fmla="*/ 0 h 775021"/>
              <a:gd name="connsiteX3" fmla="*/ 0 w 775021"/>
              <a:gd name="connsiteY3" fmla="*/ 387511 h 775021"/>
              <a:gd name="connsiteX4" fmla="*/ 387511 w 775021"/>
              <a:gd name="connsiteY4" fmla="*/ 775021 h 775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5021" h="775021">
                <a:moveTo>
                  <a:pt x="387511" y="775021"/>
                </a:moveTo>
                <a:cubicBezTo>
                  <a:pt x="601527" y="775021"/>
                  <a:pt x="775021" y="601527"/>
                  <a:pt x="775021" y="387511"/>
                </a:cubicBezTo>
                <a:cubicBezTo>
                  <a:pt x="775021" y="173494"/>
                  <a:pt x="601527" y="0"/>
                  <a:pt x="387511" y="0"/>
                </a:cubicBezTo>
                <a:cubicBezTo>
                  <a:pt x="173494" y="0"/>
                  <a:pt x="0" y="173494"/>
                  <a:pt x="0" y="387511"/>
                </a:cubicBezTo>
                <a:cubicBezTo>
                  <a:pt x="0" y="601527"/>
                  <a:pt x="173494" y="775021"/>
                  <a:pt x="387511" y="775021"/>
                </a:cubicBezTo>
                <a:close/>
              </a:path>
            </a:pathLst>
          </a:custGeom>
          <a:solidFill>
            <a:schemeClr val="accent6"/>
          </a:solidFill>
          <a:ln w="3801" cap="flat">
            <a:noFill/>
            <a:prstDash val="solid"/>
            <a:miter/>
          </a:ln>
        </p:spPr>
        <p:txBody>
          <a:bodyPr rtlCol="0" anchor="ctr">
            <a:noAutofit/>
          </a:bodyPr>
          <a:lstStyle/>
          <a:p>
            <a:endParaRPr lang="en-US" dirty="0"/>
          </a:p>
        </p:txBody>
      </p:sp>
      <p:sp>
        <p:nvSpPr>
          <p:cNvPr id="2" name="Title 1">
            <a:extLst>
              <a:ext uri="{FF2B5EF4-FFF2-40B4-BE49-F238E27FC236}">
                <a16:creationId xmlns:a16="http://schemas.microsoft.com/office/drawing/2014/main" id="{9A1CFBBA-B680-A6A7-3C4B-5FEAC4253283}"/>
              </a:ext>
            </a:extLst>
          </p:cNvPr>
          <p:cNvSpPr>
            <a:spLocks noGrp="1"/>
          </p:cNvSpPr>
          <p:nvPr>
            <p:ph type="title"/>
          </p:nvPr>
        </p:nvSpPr>
        <p:spPr>
          <a:xfrm>
            <a:off x="1499616" y="1901952"/>
            <a:ext cx="5693664" cy="768096"/>
          </a:xfrm>
        </p:spPr>
        <p:txBody>
          <a:bodyPr>
            <a:noAutofit/>
          </a:bodyPr>
          <a:lstStyle>
            <a:lvl1pPr algn="l">
              <a:lnSpc>
                <a:spcPct val="100000"/>
              </a:lnSpc>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72386C43-DD10-E892-08AD-D6F4AE9617DD}"/>
              </a:ext>
            </a:extLst>
          </p:cNvPr>
          <p:cNvSpPr>
            <a:spLocks noGrp="1"/>
          </p:cNvSpPr>
          <p:nvPr>
            <p:ph idx="1"/>
          </p:nvPr>
        </p:nvSpPr>
        <p:spPr>
          <a:xfrm>
            <a:off x="1499616" y="2770632"/>
            <a:ext cx="5693664" cy="3122168"/>
          </a:xfrm>
        </p:spPr>
        <p:txBody>
          <a:bodyPr>
            <a:noAutofit/>
          </a:bodyPr>
          <a:lstStyle>
            <a:lvl1pPr marL="0" indent="0">
              <a:lnSpc>
                <a:spcPct val="150000"/>
              </a:lnSpc>
              <a:spcBef>
                <a:spcPts val="0"/>
              </a:spcBef>
              <a:buNone/>
              <a:defRPr sz="2400"/>
            </a:lvl1pPr>
            <a:lvl2pPr marL="347472">
              <a:lnSpc>
                <a:spcPct val="150000"/>
              </a:lnSpc>
              <a:spcBef>
                <a:spcPts val="0"/>
              </a:spcBef>
              <a:defRPr sz="2000"/>
            </a:lvl2pPr>
            <a:lvl3pPr marL="685800">
              <a:lnSpc>
                <a:spcPct val="150000"/>
              </a:lnSpc>
              <a:spcBef>
                <a:spcPts val="0"/>
              </a:spcBef>
              <a:defRPr sz="18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339645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CAA6B609-D718-DB49-892F-7E49376CC913}"/>
              </a:ext>
            </a:extLst>
          </p:cNvPr>
          <p:cNvSpPr/>
          <p:nvPr userDrawn="1"/>
        </p:nvSpPr>
        <p:spPr>
          <a:xfrm flipH="1" flipV="1">
            <a:off x="9949173" y="4755034"/>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34670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ntroduction">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C35EFB42-020B-1DF4-3D42-26092CE45F08}"/>
              </a:ext>
            </a:extLst>
          </p:cNvPr>
          <p:cNvSpPr/>
          <p:nvPr userDrawn="1"/>
        </p:nvSpPr>
        <p:spPr>
          <a:xfrm>
            <a:off x="0" y="3427336"/>
            <a:ext cx="3430200" cy="3430665"/>
          </a:xfrm>
          <a:custGeom>
            <a:avLst/>
            <a:gdLst>
              <a:gd name="connsiteX0" fmla="*/ 0 w 3430200"/>
              <a:gd name="connsiteY0" fmla="*/ 0 h 3430665"/>
              <a:gd name="connsiteX1" fmla="*/ 3430200 w 3430200"/>
              <a:gd name="connsiteY1" fmla="*/ 0 h 3430665"/>
              <a:gd name="connsiteX2" fmla="*/ 3430200 w 3430200"/>
              <a:gd name="connsiteY2" fmla="*/ 3430665 h 3430665"/>
              <a:gd name="connsiteX3" fmla="*/ 0 w 3430200"/>
              <a:gd name="connsiteY3" fmla="*/ 3430665 h 3430665"/>
            </a:gdLst>
            <a:ahLst/>
            <a:cxnLst>
              <a:cxn ang="0">
                <a:pos x="connsiteX0" y="connsiteY0"/>
              </a:cxn>
              <a:cxn ang="0">
                <a:pos x="connsiteX1" y="connsiteY1"/>
              </a:cxn>
              <a:cxn ang="0">
                <a:pos x="connsiteX2" y="connsiteY2"/>
              </a:cxn>
              <a:cxn ang="0">
                <a:pos x="connsiteX3" y="connsiteY3"/>
              </a:cxn>
            </a:cxnLst>
            <a:rect l="l" t="t" r="r" b="b"/>
            <a:pathLst>
              <a:path w="3430200" h="3430665">
                <a:moveTo>
                  <a:pt x="0" y="0"/>
                </a:moveTo>
                <a:lnTo>
                  <a:pt x="3430200" y="0"/>
                </a:lnTo>
                <a:lnTo>
                  <a:pt x="3430200" y="3430665"/>
                </a:lnTo>
                <a:lnTo>
                  <a:pt x="0" y="3430665"/>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20" name="Freeform: Shape 19">
            <a:extLst>
              <a:ext uri="{FF2B5EF4-FFF2-40B4-BE49-F238E27FC236}">
                <a16:creationId xmlns:a16="http://schemas.microsoft.com/office/drawing/2014/main" id="{AB4DD322-D1E0-74CB-BBFF-057426E58EBC}"/>
              </a:ext>
            </a:extLst>
          </p:cNvPr>
          <p:cNvSpPr/>
          <p:nvPr userDrawn="1"/>
        </p:nvSpPr>
        <p:spPr>
          <a:xfrm>
            <a:off x="0" y="3427336"/>
            <a:ext cx="3430200" cy="3430665"/>
          </a:xfrm>
          <a:custGeom>
            <a:avLst/>
            <a:gdLst>
              <a:gd name="connsiteX0" fmla="*/ 3430200 w 3430200"/>
              <a:gd name="connsiteY0" fmla="*/ 0 h 3430665"/>
              <a:gd name="connsiteX1" fmla="*/ 3430200 w 3430200"/>
              <a:gd name="connsiteY1" fmla="*/ 3430665 h 3430665"/>
              <a:gd name="connsiteX2" fmla="*/ 0 w 3430200"/>
              <a:gd name="connsiteY2" fmla="*/ 3430665 h 3430665"/>
              <a:gd name="connsiteX3" fmla="*/ 0 w 3430200"/>
              <a:gd name="connsiteY3" fmla="*/ 3417531 h 3430665"/>
            </a:gdLst>
            <a:ahLst/>
            <a:cxnLst>
              <a:cxn ang="0">
                <a:pos x="connsiteX0" y="connsiteY0"/>
              </a:cxn>
              <a:cxn ang="0">
                <a:pos x="connsiteX1" y="connsiteY1"/>
              </a:cxn>
              <a:cxn ang="0">
                <a:pos x="connsiteX2" y="connsiteY2"/>
              </a:cxn>
              <a:cxn ang="0">
                <a:pos x="connsiteX3" y="connsiteY3"/>
              </a:cxn>
            </a:cxnLst>
            <a:rect l="l" t="t" r="r" b="b"/>
            <a:pathLst>
              <a:path w="3430200" h="3430665">
                <a:moveTo>
                  <a:pt x="3430200" y="0"/>
                </a:moveTo>
                <a:lnTo>
                  <a:pt x="3430200" y="3430665"/>
                </a:lnTo>
                <a:lnTo>
                  <a:pt x="0" y="3430665"/>
                </a:lnTo>
                <a:lnTo>
                  <a:pt x="0" y="3417531"/>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14" name="Freeform: Shape 13">
            <a:extLst>
              <a:ext uri="{FF2B5EF4-FFF2-40B4-BE49-F238E27FC236}">
                <a16:creationId xmlns:a16="http://schemas.microsoft.com/office/drawing/2014/main" id="{C11D3FCE-EC92-8558-A3E5-04DB12477A3B}"/>
              </a:ext>
            </a:extLst>
          </p:cNvPr>
          <p:cNvSpPr/>
          <p:nvPr userDrawn="1"/>
        </p:nvSpPr>
        <p:spPr>
          <a:xfrm>
            <a:off x="1" y="1"/>
            <a:ext cx="3423785" cy="3437345"/>
          </a:xfrm>
          <a:custGeom>
            <a:avLst/>
            <a:gdLst>
              <a:gd name="connsiteX0" fmla="*/ 0 w 3423785"/>
              <a:gd name="connsiteY0" fmla="*/ 0 h 3437345"/>
              <a:gd name="connsiteX1" fmla="*/ 3423785 w 3423785"/>
              <a:gd name="connsiteY1" fmla="*/ 0 h 3437345"/>
              <a:gd name="connsiteX2" fmla="*/ 3423785 w 3423785"/>
              <a:gd name="connsiteY2" fmla="*/ 3437345 h 3437345"/>
              <a:gd name="connsiteX3" fmla="*/ 0 w 3423785"/>
              <a:gd name="connsiteY3" fmla="*/ 3437345 h 3437345"/>
            </a:gdLst>
            <a:ahLst/>
            <a:cxnLst>
              <a:cxn ang="0">
                <a:pos x="connsiteX0" y="connsiteY0"/>
              </a:cxn>
              <a:cxn ang="0">
                <a:pos x="connsiteX1" y="connsiteY1"/>
              </a:cxn>
              <a:cxn ang="0">
                <a:pos x="connsiteX2" y="connsiteY2"/>
              </a:cxn>
              <a:cxn ang="0">
                <a:pos x="connsiteX3" y="connsiteY3"/>
              </a:cxn>
            </a:cxnLst>
            <a:rect l="l" t="t" r="r" b="b"/>
            <a:pathLst>
              <a:path w="3423785" h="3437345">
                <a:moveTo>
                  <a:pt x="0" y="0"/>
                </a:moveTo>
                <a:lnTo>
                  <a:pt x="3423785" y="0"/>
                </a:lnTo>
                <a:lnTo>
                  <a:pt x="3423785" y="3437345"/>
                </a:lnTo>
                <a:lnTo>
                  <a:pt x="0" y="3437345"/>
                </a:ln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2" name="Title 1"/>
          <p:cNvSpPr>
            <a:spLocks noGrp="1"/>
          </p:cNvSpPr>
          <p:nvPr userDrawn="1">
            <p:ph type="title"/>
          </p:nvPr>
        </p:nvSpPr>
        <p:spPr>
          <a:xfrm>
            <a:off x="4224528" y="2276856"/>
            <a:ext cx="6766560" cy="768096"/>
          </a:xfrm>
        </p:spPr>
        <p:txBody>
          <a:bodyPr>
            <a:noAutofit/>
          </a:bodyPr>
          <a:lstStyle>
            <a:lvl1pPr algn="l">
              <a:lnSpc>
                <a:spcPct val="100000"/>
              </a:lnSpc>
              <a:defRPr b="1"/>
            </a:lvl1pPr>
          </a:lstStyle>
          <a:p>
            <a:r>
              <a:rPr lang="en-US"/>
              <a:t>Click to edit Master title style</a:t>
            </a:r>
            <a:endParaRPr lang="en-US" dirty="0"/>
          </a:p>
        </p:txBody>
      </p:sp>
      <p:sp>
        <p:nvSpPr>
          <p:cNvPr id="3" name="Content Placeholder 2"/>
          <p:cNvSpPr>
            <a:spLocks noGrp="1"/>
          </p:cNvSpPr>
          <p:nvPr userDrawn="1">
            <p:ph idx="1"/>
          </p:nvPr>
        </p:nvSpPr>
        <p:spPr>
          <a:xfrm>
            <a:off x="4224528" y="3222752"/>
            <a:ext cx="6766560" cy="2700528"/>
          </a:xfrm>
        </p:spPr>
        <p:txBody>
          <a:bodyPr>
            <a:noAutofit/>
          </a:bodyPr>
          <a:lstStyle>
            <a:lvl1pPr marL="0" indent="0">
              <a:buNone/>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userDrawn="1">
            <p:ph type="ftr" sz="quarter" idx="11"/>
          </p:nvPr>
        </p:nvSpPr>
        <p:spPr>
          <a:xfrm>
            <a:off x="4224528" y="457200"/>
            <a:ext cx="3200400" cy="274320"/>
          </a:xfrm>
        </p:spPr>
        <p:txBody>
          <a:bodyPr>
            <a:noAutofit/>
          </a:bodyPr>
          <a:lstStyle/>
          <a:p>
            <a:r>
              <a:rPr lang="en-US"/>
              <a:t>Presentation title</a:t>
            </a:r>
            <a:endParaRPr lang="en-US" dirty="0"/>
          </a:p>
        </p:txBody>
      </p:sp>
      <p:sp>
        <p:nvSpPr>
          <p:cNvPr id="6" name="Slide Number Placeholder 5"/>
          <p:cNvSpPr>
            <a:spLocks noGrp="1"/>
          </p:cNvSpPr>
          <p:nvPr userDrawn="1">
            <p:ph type="sldNum" sz="quarter" idx="12"/>
          </p:nvPr>
        </p:nvSpPr>
        <p:spPr/>
        <p:txBody>
          <a:bodyPr>
            <a:noAutofit/>
          </a:bodyPr>
          <a:lstStyle/>
          <a:p>
            <a:fld id="{48F63A3B-78C7-47BE-AE5E-E10140E04643}" type="slidenum">
              <a:rPr lang="en-US" dirty="0"/>
              <a:t>‹#›</a:t>
            </a:fld>
            <a:endParaRPr lang="en-US" dirty="0"/>
          </a:p>
        </p:txBody>
      </p:sp>
      <p:sp>
        <p:nvSpPr>
          <p:cNvPr id="17" name="Freeform: Shape 16">
            <a:extLst>
              <a:ext uri="{FF2B5EF4-FFF2-40B4-BE49-F238E27FC236}">
                <a16:creationId xmlns:a16="http://schemas.microsoft.com/office/drawing/2014/main" id="{217CBC9E-B934-828F-2AE5-211CEF5B1D25}"/>
              </a:ext>
            </a:extLst>
          </p:cNvPr>
          <p:cNvSpPr/>
          <p:nvPr userDrawn="1"/>
        </p:nvSpPr>
        <p:spPr>
          <a:xfrm>
            <a:off x="1" y="869"/>
            <a:ext cx="3423785" cy="3436477"/>
          </a:xfrm>
          <a:custGeom>
            <a:avLst/>
            <a:gdLst>
              <a:gd name="connsiteX0" fmla="*/ 0 w 3423785"/>
              <a:gd name="connsiteY0" fmla="*/ 0 h 3436477"/>
              <a:gd name="connsiteX1" fmla="*/ 3423785 w 3423785"/>
              <a:gd name="connsiteY1" fmla="*/ 3436477 h 3436477"/>
              <a:gd name="connsiteX2" fmla="*/ 0 w 3423785"/>
              <a:gd name="connsiteY2" fmla="*/ 3436477 h 3436477"/>
            </a:gdLst>
            <a:ahLst/>
            <a:cxnLst>
              <a:cxn ang="0">
                <a:pos x="connsiteX0" y="connsiteY0"/>
              </a:cxn>
              <a:cxn ang="0">
                <a:pos x="connsiteX1" y="connsiteY1"/>
              </a:cxn>
              <a:cxn ang="0">
                <a:pos x="connsiteX2" y="connsiteY2"/>
              </a:cxn>
            </a:cxnLst>
            <a:rect l="l" t="t" r="r" b="b"/>
            <a:pathLst>
              <a:path w="3423785" h="3436477">
                <a:moveTo>
                  <a:pt x="0" y="0"/>
                </a:moveTo>
                <a:lnTo>
                  <a:pt x="3423785" y="3436477"/>
                </a:lnTo>
                <a:lnTo>
                  <a:pt x="0" y="3436477"/>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Tree>
    <p:extLst>
      <p:ext uri="{BB962C8B-B14F-4D97-AF65-F5344CB8AC3E}">
        <p14:creationId xmlns:p14="http://schemas.microsoft.com/office/powerpoint/2010/main" val="77218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3D352B04-96E6-839B-9D92-EE98385C4D49}"/>
              </a:ext>
            </a:extLst>
          </p:cNvPr>
          <p:cNvSpPr/>
          <p:nvPr userDrawn="1"/>
        </p:nvSpPr>
        <p:spPr>
          <a:xfrm>
            <a:off x="2062836" y="686475"/>
            <a:ext cx="7774629" cy="6193018"/>
          </a:xfrm>
          <a:custGeom>
            <a:avLst/>
            <a:gdLst>
              <a:gd name="connsiteX0" fmla="*/ 3887320 w 7774629"/>
              <a:gd name="connsiteY0" fmla="*/ 0 h 6193018"/>
              <a:gd name="connsiteX1" fmla="*/ 7774629 w 7774629"/>
              <a:gd name="connsiteY1" fmla="*/ 3884811 h 6193018"/>
              <a:gd name="connsiteX2" fmla="*/ 7774629 w 7774629"/>
              <a:gd name="connsiteY2" fmla="*/ 6193018 h 6193018"/>
              <a:gd name="connsiteX3" fmla="*/ 0 w 7774629"/>
              <a:gd name="connsiteY3" fmla="*/ 6193018 h 6193018"/>
              <a:gd name="connsiteX4" fmla="*/ 0 w 7774629"/>
              <a:gd name="connsiteY4" fmla="*/ 3884811 h 6193018"/>
              <a:gd name="connsiteX5" fmla="*/ 3887320 w 7774629"/>
              <a:gd name="connsiteY5" fmla="*/ 0 h 619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4629" h="6193018">
                <a:moveTo>
                  <a:pt x="3887320" y="0"/>
                </a:moveTo>
                <a:cubicBezTo>
                  <a:pt x="6034243" y="0"/>
                  <a:pt x="7774629" y="1739299"/>
                  <a:pt x="7774629" y="3884811"/>
                </a:cubicBezTo>
                <a:lnTo>
                  <a:pt x="7774629" y="6193018"/>
                </a:lnTo>
                <a:lnTo>
                  <a:pt x="0" y="6193018"/>
                </a:lnTo>
                <a:lnTo>
                  <a:pt x="0" y="3884811"/>
                </a:lnTo>
                <a:cubicBezTo>
                  <a:pt x="0" y="1739299"/>
                  <a:pt x="1740414" y="0"/>
                  <a:pt x="3887320" y="0"/>
                </a:cubicBezTo>
                <a:close/>
              </a:path>
            </a:pathLst>
          </a:custGeom>
          <a:solidFill>
            <a:schemeClr val="accent2">
              <a:lumMod val="20000"/>
              <a:lumOff val="80000"/>
              <a:alpha val="99000"/>
            </a:schemeClr>
          </a:solidFill>
          <a:ln w="543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6" name="Freeform: Shape 45">
            <a:extLst>
              <a:ext uri="{FF2B5EF4-FFF2-40B4-BE49-F238E27FC236}">
                <a16:creationId xmlns:a16="http://schemas.microsoft.com/office/drawing/2014/main" id="{723D98FB-5EB7-A8DF-8470-B23A80D669E4}"/>
              </a:ext>
            </a:extLst>
          </p:cNvPr>
          <p:cNvSpPr/>
          <p:nvPr userDrawn="1"/>
        </p:nvSpPr>
        <p:spPr>
          <a:xfrm>
            <a:off x="7610252" y="1"/>
            <a:ext cx="2273668" cy="3147998"/>
          </a:xfrm>
          <a:custGeom>
            <a:avLst/>
            <a:gdLst>
              <a:gd name="connsiteX0" fmla="*/ 183295 w 2273668"/>
              <a:gd name="connsiteY0" fmla="*/ 0 h 3147998"/>
              <a:gd name="connsiteX1" fmla="*/ 2273668 w 2273668"/>
              <a:gd name="connsiteY1" fmla="*/ 0 h 3147998"/>
              <a:gd name="connsiteX2" fmla="*/ 2273668 w 2273668"/>
              <a:gd name="connsiteY2" fmla="*/ 3147998 h 3147998"/>
              <a:gd name="connsiteX3" fmla="*/ 2096300 w 2273668"/>
              <a:gd name="connsiteY3" fmla="*/ 3147998 h 3147998"/>
              <a:gd name="connsiteX4" fmla="*/ 2033714 w 2273668"/>
              <a:gd name="connsiteY4" fmla="*/ 3144814 h 3147998"/>
              <a:gd name="connsiteX5" fmla="*/ 0 w 2273668"/>
              <a:gd name="connsiteY5" fmla="*/ 886966 h 3147998"/>
              <a:gd name="connsiteX6" fmla="*/ 178732 w 2273668"/>
              <a:gd name="connsiteY6" fmla="*/ 9417 h 314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3668" h="3147998">
                <a:moveTo>
                  <a:pt x="183295" y="0"/>
                </a:moveTo>
                <a:lnTo>
                  <a:pt x="2273668" y="0"/>
                </a:lnTo>
                <a:lnTo>
                  <a:pt x="2273668" y="3147998"/>
                </a:lnTo>
                <a:lnTo>
                  <a:pt x="2096300" y="3147998"/>
                </a:lnTo>
                <a:lnTo>
                  <a:pt x="2033714" y="3144814"/>
                </a:lnTo>
                <a:cubicBezTo>
                  <a:pt x="895944" y="3028420"/>
                  <a:pt x="0" y="2060597"/>
                  <a:pt x="0" y="886966"/>
                </a:cubicBezTo>
                <a:cubicBezTo>
                  <a:pt x="0" y="576250"/>
                  <a:pt x="63712" y="279606"/>
                  <a:pt x="178732" y="9417"/>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43" name="Freeform: Shape 42">
            <a:extLst>
              <a:ext uri="{FF2B5EF4-FFF2-40B4-BE49-F238E27FC236}">
                <a16:creationId xmlns:a16="http://schemas.microsoft.com/office/drawing/2014/main" id="{4550F3CE-BAE9-3916-42CA-F4D906FA5173}"/>
              </a:ext>
            </a:extLst>
          </p:cNvPr>
          <p:cNvSpPr/>
          <p:nvPr userDrawn="1"/>
        </p:nvSpPr>
        <p:spPr>
          <a:xfrm>
            <a:off x="9883919" y="2"/>
            <a:ext cx="2254928" cy="3141557"/>
          </a:xfrm>
          <a:custGeom>
            <a:avLst/>
            <a:gdLst>
              <a:gd name="connsiteX0" fmla="*/ 0 w 2254928"/>
              <a:gd name="connsiteY0" fmla="*/ 0 h 3141557"/>
              <a:gd name="connsiteX1" fmla="*/ 2080472 w 2254928"/>
              <a:gd name="connsiteY1" fmla="*/ 0 h 3141557"/>
              <a:gd name="connsiteX2" fmla="*/ 2154269 w 2254928"/>
              <a:gd name="connsiteY2" fmla="*/ 202607 h 3141557"/>
              <a:gd name="connsiteX3" fmla="*/ 2254928 w 2254928"/>
              <a:gd name="connsiteY3" fmla="*/ 871976 h 3141557"/>
              <a:gd name="connsiteX4" fmla="*/ 231934 w 2254928"/>
              <a:gd name="connsiteY4" fmla="*/ 3128339 h 3141557"/>
              <a:gd name="connsiteX5" fmla="*/ 19 w 2254928"/>
              <a:gd name="connsiteY5" fmla="*/ 3141557 h 3141557"/>
              <a:gd name="connsiteX6" fmla="*/ 0 w 2254928"/>
              <a:gd name="connsiteY6" fmla="*/ 3141557 h 3141557"/>
              <a:gd name="connsiteX7" fmla="*/ 0 w 2254928"/>
              <a:gd name="connsiteY7" fmla="*/ 2729990 h 3141557"/>
              <a:gd name="connsiteX8" fmla="*/ 0 w 2254928"/>
              <a:gd name="connsiteY8" fmla="*/ 2344136 h 3141557"/>
              <a:gd name="connsiteX9" fmla="*/ 0 w 2254928"/>
              <a:gd name="connsiteY9" fmla="*/ 1983167 h 3141557"/>
              <a:gd name="connsiteX10" fmla="*/ 0 w 2254928"/>
              <a:gd name="connsiteY10" fmla="*/ 1646252 h 3141557"/>
              <a:gd name="connsiteX11" fmla="*/ 0 w 2254928"/>
              <a:gd name="connsiteY11" fmla="*/ 1332565 h 3141557"/>
              <a:gd name="connsiteX12" fmla="*/ 0 w 2254928"/>
              <a:gd name="connsiteY12" fmla="*/ 1041273 h 3141557"/>
              <a:gd name="connsiteX13" fmla="*/ 0 w 2254928"/>
              <a:gd name="connsiteY13" fmla="*/ 771549 h 3141557"/>
              <a:gd name="connsiteX14" fmla="*/ 0 w 2254928"/>
              <a:gd name="connsiteY14" fmla="*/ 522561 h 3141557"/>
              <a:gd name="connsiteX15" fmla="*/ 0 w 2254928"/>
              <a:gd name="connsiteY15" fmla="*/ 293482 h 3141557"/>
              <a:gd name="connsiteX16" fmla="*/ 0 w 2254928"/>
              <a:gd name="connsiteY16" fmla="*/ 83481 h 314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4928" h="3141557">
                <a:moveTo>
                  <a:pt x="0" y="0"/>
                </a:moveTo>
                <a:lnTo>
                  <a:pt x="2080472" y="0"/>
                </a:lnTo>
                <a:lnTo>
                  <a:pt x="2154269" y="202607"/>
                </a:lnTo>
                <a:cubicBezTo>
                  <a:pt x="2219730" y="414134"/>
                  <a:pt x="2254928" y="638939"/>
                  <a:pt x="2254928" y="871976"/>
                </a:cubicBezTo>
                <a:cubicBezTo>
                  <a:pt x="2254928" y="2045607"/>
                  <a:pt x="1374977" y="3005515"/>
                  <a:pt x="231934" y="3128339"/>
                </a:cubicBezTo>
                <a:lnTo>
                  <a:pt x="19" y="3141557"/>
                </a:lnTo>
                <a:lnTo>
                  <a:pt x="0" y="3141557"/>
                </a:lnTo>
                <a:lnTo>
                  <a:pt x="0" y="2729990"/>
                </a:lnTo>
                <a:lnTo>
                  <a:pt x="0" y="2344136"/>
                </a:lnTo>
                <a:lnTo>
                  <a:pt x="0" y="1983167"/>
                </a:lnTo>
                <a:lnTo>
                  <a:pt x="0" y="1646252"/>
                </a:lnTo>
                <a:lnTo>
                  <a:pt x="0" y="1332565"/>
                </a:lnTo>
                <a:lnTo>
                  <a:pt x="0" y="1041273"/>
                </a:lnTo>
                <a:lnTo>
                  <a:pt x="0" y="771549"/>
                </a:lnTo>
                <a:lnTo>
                  <a:pt x="0" y="522561"/>
                </a:lnTo>
                <a:lnTo>
                  <a:pt x="0" y="293482"/>
                </a:lnTo>
                <a:lnTo>
                  <a:pt x="0" y="83481"/>
                </a:lnTo>
                <a:close/>
              </a:path>
            </a:pathLst>
          </a:custGeom>
          <a:solidFill>
            <a:schemeClr val="accent6"/>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49" name="Freeform: Shape 48">
            <a:extLst>
              <a:ext uri="{FF2B5EF4-FFF2-40B4-BE49-F238E27FC236}">
                <a16:creationId xmlns:a16="http://schemas.microsoft.com/office/drawing/2014/main" id="{D83F65A0-0C52-48AD-DC5D-B5D3BF3CC188}"/>
              </a:ext>
            </a:extLst>
          </p:cNvPr>
          <p:cNvSpPr/>
          <p:nvPr userDrawn="1"/>
        </p:nvSpPr>
        <p:spPr>
          <a:xfrm>
            <a:off x="8395730" y="2"/>
            <a:ext cx="2959203" cy="2352793"/>
          </a:xfrm>
          <a:custGeom>
            <a:avLst/>
            <a:gdLst>
              <a:gd name="connsiteX0" fmla="*/ 289830 w 2959203"/>
              <a:gd name="connsiteY0" fmla="*/ 0 h 2352793"/>
              <a:gd name="connsiteX1" fmla="*/ 2669374 w 2959203"/>
              <a:gd name="connsiteY1" fmla="*/ 0 h 2352793"/>
              <a:gd name="connsiteX2" fmla="*/ 2706511 w 2959203"/>
              <a:gd name="connsiteY2" fmla="*/ 49584 h 2352793"/>
              <a:gd name="connsiteX3" fmla="*/ 2951565 w 2959203"/>
              <a:gd name="connsiteY3" fmla="*/ 724493 h 2352793"/>
              <a:gd name="connsiteX4" fmla="*/ 2959203 w 2959203"/>
              <a:gd name="connsiteY4" fmla="*/ 875514 h 2352793"/>
              <a:gd name="connsiteX5" fmla="*/ 2959203 w 2959203"/>
              <a:gd name="connsiteY5" fmla="*/ 875554 h 2352793"/>
              <a:gd name="connsiteX6" fmla="*/ 2951565 w 2959203"/>
              <a:gd name="connsiteY6" fmla="*/ 1026575 h 2352793"/>
              <a:gd name="connsiteX7" fmla="*/ 1479602 w 2959203"/>
              <a:gd name="connsiteY7" fmla="*/ 2352793 h 2352793"/>
              <a:gd name="connsiteX8" fmla="*/ 0 w 2959203"/>
              <a:gd name="connsiteY8" fmla="*/ 875534 h 2352793"/>
              <a:gd name="connsiteX9" fmla="*/ 252694 w 2959203"/>
              <a:gd name="connsiteY9" fmla="*/ 49584 h 2352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9203" h="2352793">
                <a:moveTo>
                  <a:pt x="289830" y="0"/>
                </a:moveTo>
                <a:lnTo>
                  <a:pt x="2669374" y="0"/>
                </a:lnTo>
                <a:lnTo>
                  <a:pt x="2706511" y="49584"/>
                </a:lnTo>
                <a:cubicBezTo>
                  <a:pt x="2839459" y="246061"/>
                  <a:pt x="2926309" y="476187"/>
                  <a:pt x="2951565" y="724493"/>
                </a:cubicBezTo>
                <a:lnTo>
                  <a:pt x="2959203" y="875514"/>
                </a:lnTo>
                <a:lnTo>
                  <a:pt x="2959203" y="875554"/>
                </a:lnTo>
                <a:lnTo>
                  <a:pt x="2951565" y="1026575"/>
                </a:lnTo>
                <a:cubicBezTo>
                  <a:pt x="2875795" y="1771492"/>
                  <a:pt x="2245691" y="2352793"/>
                  <a:pt x="1479602" y="2352793"/>
                </a:cubicBezTo>
                <a:cubicBezTo>
                  <a:pt x="662440" y="2352793"/>
                  <a:pt x="0" y="1691401"/>
                  <a:pt x="0" y="875534"/>
                </a:cubicBezTo>
                <a:cubicBezTo>
                  <a:pt x="0" y="569583"/>
                  <a:pt x="93156" y="285356"/>
                  <a:pt x="252694" y="49584"/>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40" name="Freeform: Shape 39">
            <a:extLst>
              <a:ext uri="{FF2B5EF4-FFF2-40B4-BE49-F238E27FC236}">
                <a16:creationId xmlns:a16="http://schemas.microsoft.com/office/drawing/2014/main" id="{F8FA7F58-C470-6376-9DB1-DE7034C491E8}"/>
              </a:ext>
            </a:extLst>
          </p:cNvPr>
          <p:cNvSpPr/>
          <p:nvPr userDrawn="1"/>
        </p:nvSpPr>
        <p:spPr>
          <a:xfrm>
            <a:off x="1390854" y="3130662"/>
            <a:ext cx="3106248" cy="3748831"/>
          </a:xfrm>
          <a:custGeom>
            <a:avLst/>
            <a:gdLst>
              <a:gd name="connsiteX0" fmla="*/ 0 w 3106248"/>
              <a:gd name="connsiteY0" fmla="*/ 0 h 3748831"/>
              <a:gd name="connsiteX1" fmla="*/ 3106248 w 3106248"/>
              <a:gd name="connsiteY1" fmla="*/ 3748831 h 3748831"/>
              <a:gd name="connsiteX2" fmla="*/ 0 w 3106248"/>
              <a:gd name="connsiteY2" fmla="*/ 3748831 h 3748831"/>
            </a:gdLst>
            <a:ahLst/>
            <a:cxnLst>
              <a:cxn ang="0">
                <a:pos x="connsiteX0" y="connsiteY0"/>
              </a:cxn>
              <a:cxn ang="0">
                <a:pos x="connsiteX1" y="connsiteY1"/>
              </a:cxn>
              <a:cxn ang="0">
                <a:pos x="connsiteX2" y="connsiteY2"/>
              </a:cxn>
            </a:cxnLst>
            <a:rect l="l" t="t" r="r" b="b"/>
            <a:pathLst>
              <a:path w="3106248" h="3748831">
                <a:moveTo>
                  <a:pt x="0" y="0"/>
                </a:moveTo>
                <a:lnTo>
                  <a:pt x="3106248" y="3748831"/>
                </a:lnTo>
                <a:lnTo>
                  <a:pt x="0" y="3748831"/>
                </a:lnTo>
                <a:close/>
              </a:path>
            </a:pathLst>
          </a:custGeom>
          <a:solidFill>
            <a:schemeClr val="accent2">
              <a:alpha val="99000"/>
            </a:schemeClr>
          </a:solidFill>
          <a:ln>
            <a:noFill/>
          </a:ln>
        </p:spPr>
        <p:txBody>
          <a:bodyPr vert="horz" wrap="square" lIns="91440" tIns="45720" rIns="91440" bIns="45720" numCol="1" anchor="t" anchorCtr="0" compatLnSpc="1">
            <a:prstTxWarp prst="textNoShape">
              <a:avLst/>
            </a:prstTxWarp>
            <a:noAutofit/>
          </a:bodyPr>
          <a:lstStyle/>
          <a:p>
            <a:pPr lvl="0"/>
            <a:endParaRPr lang="en-US" dirty="0">
              <a:solidFill>
                <a:schemeClr val="tx1"/>
              </a:solidFill>
            </a:endParaRPr>
          </a:p>
        </p:txBody>
      </p:sp>
      <p:sp>
        <p:nvSpPr>
          <p:cNvPr id="37" name="Freeform: Shape 36">
            <a:extLst>
              <a:ext uri="{FF2B5EF4-FFF2-40B4-BE49-F238E27FC236}">
                <a16:creationId xmlns:a16="http://schemas.microsoft.com/office/drawing/2014/main" id="{B27C9E57-563E-7980-7B3C-45FAD9C386F4}"/>
              </a:ext>
            </a:extLst>
          </p:cNvPr>
          <p:cNvSpPr/>
          <p:nvPr userDrawn="1"/>
        </p:nvSpPr>
        <p:spPr>
          <a:xfrm>
            <a:off x="0" y="3130661"/>
            <a:ext cx="1400640" cy="3748832"/>
          </a:xfrm>
          <a:custGeom>
            <a:avLst/>
            <a:gdLst>
              <a:gd name="connsiteX0" fmla="*/ 1400640 w 1400640"/>
              <a:gd name="connsiteY0" fmla="*/ 0 h 3748832"/>
              <a:gd name="connsiteX1" fmla="*/ 1400640 w 1400640"/>
              <a:gd name="connsiteY1" fmla="*/ 3748832 h 3748832"/>
              <a:gd name="connsiteX2" fmla="*/ 0 w 1400640"/>
              <a:gd name="connsiteY2" fmla="*/ 3748832 h 3748832"/>
              <a:gd name="connsiteX3" fmla="*/ 0 w 1400640"/>
              <a:gd name="connsiteY3" fmla="*/ 1684743 h 3748832"/>
            </a:gdLst>
            <a:ahLst/>
            <a:cxnLst>
              <a:cxn ang="0">
                <a:pos x="connsiteX0" y="connsiteY0"/>
              </a:cxn>
              <a:cxn ang="0">
                <a:pos x="connsiteX1" y="connsiteY1"/>
              </a:cxn>
              <a:cxn ang="0">
                <a:pos x="connsiteX2" y="connsiteY2"/>
              </a:cxn>
              <a:cxn ang="0">
                <a:pos x="connsiteX3" y="connsiteY3"/>
              </a:cxn>
            </a:cxnLst>
            <a:rect l="l" t="t" r="r" b="b"/>
            <a:pathLst>
              <a:path w="1400640" h="3748832">
                <a:moveTo>
                  <a:pt x="1400640" y="0"/>
                </a:moveTo>
                <a:lnTo>
                  <a:pt x="1400640" y="3748832"/>
                </a:lnTo>
                <a:lnTo>
                  <a:pt x="0" y="3748832"/>
                </a:lnTo>
                <a:lnTo>
                  <a:pt x="0" y="168474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sp>
        <p:nvSpPr>
          <p:cNvPr id="2" name="Title 1"/>
          <p:cNvSpPr>
            <a:spLocks noGrp="1"/>
          </p:cNvSpPr>
          <p:nvPr>
            <p:ph type="title"/>
          </p:nvPr>
        </p:nvSpPr>
        <p:spPr>
          <a:xfrm>
            <a:off x="2895600" y="3776472"/>
            <a:ext cx="6400800" cy="768096"/>
          </a:xfrm>
        </p:spPr>
        <p:txBody>
          <a:bodyPr anchor="t">
            <a:noAutofit/>
          </a:bodyPr>
          <a:lstStyle>
            <a:lvl1pPr>
              <a:lnSpc>
                <a:spcPct val="100000"/>
              </a:lnSpc>
              <a:defRPr sz="4400"/>
            </a:lvl1pPr>
          </a:lstStyle>
          <a:p>
            <a:r>
              <a:rPr lang="en-US"/>
              <a:t>Click to edit Master title style</a:t>
            </a:r>
            <a:endParaRPr lang="en-US" dirty="0"/>
          </a:p>
        </p:txBody>
      </p:sp>
      <p:sp>
        <p:nvSpPr>
          <p:cNvPr id="3" name="Text Placeholder 2"/>
          <p:cNvSpPr>
            <a:spLocks noGrp="1"/>
          </p:cNvSpPr>
          <p:nvPr>
            <p:ph type="body" idx="1"/>
          </p:nvPr>
        </p:nvSpPr>
        <p:spPr>
          <a:xfrm>
            <a:off x="2895600" y="4718304"/>
            <a:ext cx="6400800" cy="512064"/>
          </a:xfrm>
        </p:spPr>
        <p:txBody>
          <a:bodyPr lIns="0" tIns="0" rIns="0" bIns="0">
            <a:noAutofit/>
          </a:bodyPr>
          <a:lstStyle>
            <a:lvl1pPr marL="0" indent="0" algn="ctr">
              <a:spcBef>
                <a:spcPts val="0"/>
              </a:spcBef>
              <a:buNone/>
              <a:defRPr sz="2400">
                <a:solidFill>
                  <a:schemeClr val="accent6"/>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681789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0" name="Freeform: Shape 29">
            <a:extLst>
              <a:ext uri="{FF2B5EF4-FFF2-40B4-BE49-F238E27FC236}">
                <a16:creationId xmlns:a16="http://schemas.microsoft.com/office/drawing/2014/main" id="{2459EA3C-8B88-5F1F-531E-7DA7DE55710B}"/>
              </a:ext>
            </a:extLst>
          </p:cNvPr>
          <p:cNvSpPr/>
          <p:nvPr userDrawn="1"/>
        </p:nvSpPr>
        <p:spPr>
          <a:xfrm>
            <a:off x="1" y="0"/>
            <a:ext cx="2242827" cy="2102966"/>
          </a:xfrm>
          <a:custGeom>
            <a:avLst/>
            <a:gdLst>
              <a:gd name="connsiteX0" fmla="*/ 2220549 w 2242827"/>
              <a:gd name="connsiteY0" fmla="*/ 0 h 2102966"/>
              <a:gd name="connsiteX1" fmla="*/ 2242827 w 2242827"/>
              <a:gd name="connsiteY1" fmla="*/ 0 h 2102966"/>
              <a:gd name="connsiteX2" fmla="*/ 2238641 w 2242827"/>
              <a:gd name="connsiteY2" fmla="*/ 82607 h 2102966"/>
              <a:gd name="connsiteX3" fmla="*/ 1 w 2242827"/>
              <a:gd name="connsiteY3" fmla="*/ 2102966 h 2102966"/>
              <a:gd name="connsiteX4" fmla="*/ 1 w 2242827"/>
              <a:gd name="connsiteY4" fmla="*/ 2080690 h 2102966"/>
              <a:gd name="connsiteX5" fmla="*/ 2216479 w 2242827"/>
              <a:gd name="connsiteY5" fmla="*/ 80336 h 2102966"/>
              <a:gd name="connsiteX6" fmla="*/ 2098030 w 2242827"/>
              <a:gd name="connsiteY6" fmla="*/ 0 h 2102966"/>
              <a:gd name="connsiteX7" fmla="*/ 2120412 w 2242827"/>
              <a:gd name="connsiteY7" fmla="*/ 0 h 2102966"/>
              <a:gd name="connsiteX8" fmla="*/ 2116859 w 2242827"/>
              <a:gd name="connsiteY8" fmla="*/ 70117 h 2102966"/>
              <a:gd name="connsiteX9" fmla="*/ 1 w 2242827"/>
              <a:gd name="connsiteY9" fmla="*/ 1980571 h 2102966"/>
              <a:gd name="connsiteX10" fmla="*/ 1 w 2242827"/>
              <a:gd name="connsiteY10" fmla="*/ 1958295 h 2102966"/>
              <a:gd name="connsiteX11" fmla="*/ 2094588 w 2242827"/>
              <a:gd name="connsiteY11" fmla="*/ 67938 h 2102966"/>
              <a:gd name="connsiteX12" fmla="*/ 1975608 w 2242827"/>
              <a:gd name="connsiteY12" fmla="*/ 0 h 2102966"/>
              <a:gd name="connsiteX13" fmla="*/ 1997887 w 2242827"/>
              <a:gd name="connsiteY13" fmla="*/ 0 h 2102966"/>
              <a:gd name="connsiteX14" fmla="*/ 1994968 w 2242827"/>
              <a:gd name="connsiteY14" fmla="*/ 57611 h 2102966"/>
              <a:gd name="connsiteX15" fmla="*/ 1 w 2242827"/>
              <a:gd name="connsiteY15" fmla="*/ 1858047 h 2102966"/>
              <a:gd name="connsiteX16" fmla="*/ 1 w 2242827"/>
              <a:gd name="connsiteY16" fmla="*/ 1835771 h 2102966"/>
              <a:gd name="connsiteX17" fmla="*/ 1972805 w 2242827"/>
              <a:gd name="connsiteY17" fmla="*/ 55322 h 2102966"/>
              <a:gd name="connsiteX18" fmla="*/ 1853193 w 2242827"/>
              <a:gd name="connsiteY18" fmla="*/ 0 h 2102966"/>
              <a:gd name="connsiteX19" fmla="*/ 1875472 w 2242827"/>
              <a:gd name="connsiteY19" fmla="*/ 0 h 2102966"/>
              <a:gd name="connsiteX20" fmla="*/ 1873186 w 2242827"/>
              <a:gd name="connsiteY20" fmla="*/ 45119 h 2102966"/>
              <a:gd name="connsiteX21" fmla="*/ 0 w 2242827"/>
              <a:gd name="connsiteY21" fmla="*/ 1735650 h 2102966"/>
              <a:gd name="connsiteX22" fmla="*/ 0 w 2242827"/>
              <a:gd name="connsiteY22" fmla="*/ 1713374 h 2102966"/>
              <a:gd name="connsiteX23" fmla="*/ 1851022 w 2242827"/>
              <a:gd name="connsiteY23" fmla="*/ 42848 h 2102966"/>
              <a:gd name="connsiteX24" fmla="*/ 1730668 w 2242827"/>
              <a:gd name="connsiteY24" fmla="*/ 0 h 2102966"/>
              <a:gd name="connsiteX25" fmla="*/ 1753056 w 2242827"/>
              <a:gd name="connsiteY25" fmla="*/ 0 h 2102966"/>
              <a:gd name="connsiteX26" fmla="*/ 1751404 w 2242827"/>
              <a:gd name="connsiteY26" fmla="*/ 32610 h 2102966"/>
              <a:gd name="connsiteX27" fmla="*/ 0 w 2242827"/>
              <a:gd name="connsiteY27" fmla="*/ 1613232 h 2102966"/>
              <a:gd name="connsiteX28" fmla="*/ 0 w 2242827"/>
              <a:gd name="connsiteY28" fmla="*/ 1590961 h 2102966"/>
              <a:gd name="connsiteX29" fmla="*/ 1729127 w 2242827"/>
              <a:gd name="connsiteY29" fmla="*/ 30432 h 2102966"/>
              <a:gd name="connsiteX30" fmla="*/ 1608247 w 2242827"/>
              <a:gd name="connsiteY30" fmla="*/ 0 h 2102966"/>
              <a:gd name="connsiteX31" fmla="*/ 1630525 w 2242827"/>
              <a:gd name="connsiteY31" fmla="*/ 0 h 2102966"/>
              <a:gd name="connsiteX32" fmla="*/ 1629507 w 2242827"/>
              <a:gd name="connsiteY32" fmla="*/ 20086 h 2102966"/>
              <a:gd name="connsiteX33" fmla="*/ 0 w 2242827"/>
              <a:gd name="connsiteY33" fmla="*/ 1490712 h 2102966"/>
              <a:gd name="connsiteX34" fmla="*/ 0 w 2242827"/>
              <a:gd name="connsiteY34" fmla="*/ 1468436 h 2102966"/>
              <a:gd name="connsiteX35" fmla="*/ 1607345 w 2242827"/>
              <a:gd name="connsiteY35" fmla="*/ 17816 h 2102966"/>
              <a:gd name="connsiteX36" fmla="*/ 1485833 w 2242827"/>
              <a:gd name="connsiteY36" fmla="*/ 0 h 2102966"/>
              <a:gd name="connsiteX37" fmla="*/ 1508109 w 2242827"/>
              <a:gd name="connsiteY37" fmla="*/ 0 h 2102966"/>
              <a:gd name="connsiteX38" fmla="*/ 1507724 w 2242827"/>
              <a:gd name="connsiteY38" fmla="*/ 7596 h 2102966"/>
              <a:gd name="connsiteX39" fmla="*/ 0 w 2242827"/>
              <a:gd name="connsiteY39" fmla="*/ 1368317 h 2102966"/>
              <a:gd name="connsiteX40" fmla="*/ 0 w 2242827"/>
              <a:gd name="connsiteY40" fmla="*/ 1346041 h 2102966"/>
              <a:gd name="connsiteX41" fmla="*/ 1485563 w 2242827"/>
              <a:gd name="connsiteY41" fmla="*/ 5325 h 2102966"/>
              <a:gd name="connsiteX42" fmla="*/ 1362591 w 2242827"/>
              <a:gd name="connsiteY42" fmla="*/ 0 h 2102966"/>
              <a:gd name="connsiteX43" fmla="*/ 1385194 w 2242827"/>
              <a:gd name="connsiteY43" fmla="*/ 0 h 2102966"/>
              <a:gd name="connsiteX44" fmla="*/ 1364797 w 2242827"/>
              <a:gd name="connsiteY44" fmla="*/ 133264 h 2102966"/>
              <a:gd name="connsiteX45" fmla="*/ 0 w 2242827"/>
              <a:gd name="connsiteY45" fmla="*/ 1245917 h 2102966"/>
              <a:gd name="connsiteX46" fmla="*/ 0 w 2242827"/>
              <a:gd name="connsiteY46" fmla="*/ 1223641 h 2102966"/>
              <a:gd name="connsiteX47" fmla="*/ 1342864 w 2242827"/>
              <a:gd name="connsiteY47" fmla="*/ 128894 h 2102966"/>
              <a:gd name="connsiteX48" fmla="*/ 1238878 w 2242827"/>
              <a:gd name="connsiteY48" fmla="*/ 0 h 2102966"/>
              <a:gd name="connsiteX49" fmla="*/ 1261388 w 2242827"/>
              <a:gd name="connsiteY49" fmla="*/ 0 h 2102966"/>
              <a:gd name="connsiteX50" fmla="*/ 1244763 w 2242827"/>
              <a:gd name="connsiteY50" fmla="*/ 108614 h 2102966"/>
              <a:gd name="connsiteX51" fmla="*/ 0 w 2242827"/>
              <a:gd name="connsiteY51" fmla="*/ 1123397 h 2102966"/>
              <a:gd name="connsiteX52" fmla="*/ 0 w 2242827"/>
              <a:gd name="connsiteY52" fmla="*/ 1101121 h 2102966"/>
              <a:gd name="connsiteX53" fmla="*/ 1222940 w 2242827"/>
              <a:gd name="connsiteY53" fmla="*/ 104135 h 2102966"/>
              <a:gd name="connsiteX54" fmla="*/ 1115178 w 2242827"/>
              <a:gd name="connsiteY54" fmla="*/ 0 h 2102966"/>
              <a:gd name="connsiteX55" fmla="*/ 1137688 w 2242827"/>
              <a:gd name="connsiteY55" fmla="*/ 0 h 2102966"/>
              <a:gd name="connsiteX56" fmla="*/ 1124836 w 2242827"/>
              <a:gd name="connsiteY56" fmla="*/ 83962 h 2102966"/>
              <a:gd name="connsiteX57" fmla="*/ 0 w 2242827"/>
              <a:gd name="connsiteY57" fmla="*/ 1000978 h 2102966"/>
              <a:gd name="connsiteX58" fmla="*/ 0 w 2242827"/>
              <a:gd name="connsiteY58" fmla="*/ 978703 h 2102966"/>
              <a:gd name="connsiteX59" fmla="*/ 1103012 w 2242827"/>
              <a:gd name="connsiteY59" fmla="*/ 79485 h 2102966"/>
              <a:gd name="connsiteX60" fmla="*/ 991375 w 2242827"/>
              <a:gd name="connsiteY60" fmla="*/ 0 h 2102966"/>
              <a:gd name="connsiteX61" fmla="*/ 1013997 w 2242827"/>
              <a:gd name="connsiteY61" fmla="*/ 0 h 2102966"/>
              <a:gd name="connsiteX62" fmla="*/ 1004915 w 2242827"/>
              <a:gd name="connsiteY62" fmla="*/ 59331 h 2102966"/>
              <a:gd name="connsiteX63" fmla="*/ 0 w 2242827"/>
              <a:gd name="connsiteY63" fmla="*/ 878583 h 2102966"/>
              <a:gd name="connsiteX64" fmla="*/ 0 w 2242827"/>
              <a:gd name="connsiteY64" fmla="*/ 856307 h 2102966"/>
              <a:gd name="connsiteX65" fmla="*/ 982981 w 2242827"/>
              <a:gd name="connsiteY65" fmla="*/ 54853 h 2102966"/>
              <a:gd name="connsiteX66" fmla="*/ 866108 w 2242827"/>
              <a:gd name="connsiteY66" fmla="*/ 0 h 2102966"/>
              <a:gd name="connsiteX67" fmla="*/ 888384 w 2242827"/>
              <a:gd name="connsiteY67" fmla="*/ 0 h 2102966"/>
              <a:gd name="connsiteX68" fmla="*/ 884876 w 2242827"/>
              <a:gd name="connsiteY68" fmla="*/ 34680 h 2102966"/>
              <a:gd name="connsiteX69" fmla="*/ 0 w 2242827"/>
              <a:gd name="connsiteY69" fmla="*/ 756058 h 2102966"/>
              <a:gd name="connsiteX70" fmla="*/ 0 w 2242827"/>
              <a:gd name="connsiteY70" fmla="*/ 733782 h 2102966"/>
              <a:gd name="connsiteX71" fmla="*/ 863057 w 2242827"/>
              <a:gd name="connsiteY71" fmla="*/ 30169 h 2102966"/>
              <a:gd name="connsiteX72" fmla="*/ 743692 w 2242827"/>
              <a:gd name="connsiteY72" fmla="*/ 0 h 2102966"/>
              <a:gd name="connsiteX73" fmla="*/ 765973 w 2242827"/>
              <a:gd name="connsiteY73" fmla="*/ 0 h 2102966"/>
              <a:gd name="connsiteX74" fmla="*/ 764957 w 2242827"/>
              <a:gd name="connsiteY74" fmla="*/ 10048 h 2102966"/>
              <a:gd name="connsiteX75" fmla="*/ 0 w 2242827"/>
              <a:gd name="connsiteY75" fmla="*/ 633662 h 2102966"/>
              <a:gd name="connsiteX76" fmla="*/ 0 w 2242827"/>
              <a:gd name="connsiteY76" fmla="*/ 611386 h 2102966"/>
              <a:gd name="connsiteX77" fmla="*/ 743129 w 2242827"/>
              <a:gd name="connsiteY77" fmla="*/ 5570 h 2102966"/>
              <a:gd name="connsiteX78" fmla="*/ 617163 w 2242827"/>
              <a:gd name="connsiteY78" fmla="*/ 0 h 2102966"/>
              <a:gd name="connsiteX79" fmla="*/ 640489 w 2242827"/>
              <a:gd name="connsiteY79" fmla="*/ 0 h 2102966"/>
              <a:gd name="connsiteX80" fmla="*/ 606611 w 2242827"/>
              <a:gd name="connsiteY80" fmla="*/ 108906 h 2102966"/>
              <a:gd name="connsiteX81" fmla="*/ 0 w 2242827"/>
              <a:gd name="connsiteY81" fmla="*/ 511248 h 2102966"/>
              <a:gd name="connsiteX82" fmla="*/ 0 w 2242827"/>
              <a:gd name="connsiteY82" fmla="*/ 488972 h 2102966"/>
              <a:gd name="connsiteX83" fmla="*/ 585980 w 2242827"/>
              <a:gd name="connsiteY83" fmla="*/ 100252 h 2102966"/>
              <a:gd name="connsiteX84" fmla="*/ 489561 w 2242827"/>
              <a:gd name="connsiteY84" fmla="*/ 0 h 2102966"/>
              <a:gd name="connsiteX85" fmla="*/ 512789 w 2242827"/>
              <a:gd name="connsiteY85" fmla="*/ 0 h 2102966"/>
              <a:gd name="connsiteX86" fmla="*/ 493721 w 2242827"/>
              <a:gd name="connsiteY86" fmla="*/ 61289 h 2102966"/>
              <a:gd name="connsiteX87" fmla="*/ 0 w 2242827"/>
              <a:gd name="connsiteY87" fmla="*/ 388735 h 2102966"/>
              <a:gd name="connsiteX88" fmla="*/ 0 w 2242827"/>
              <a:gd name="connsiteY88" fmla="*/ 366459 h 2102966"/>
              <a:gd name="connsiteX89" fmla="*/ 473199 w 2242827"/>
              <a:gd name="connsiteY89" fmla="*/ 52587 h 2102966"/>
              <a:gd name="connsiteX90" fmla="*/ 361966 w 2242827"/>
              <a:gd name="connsiteY90" fmla="*/ 0 h 2102966"/>
              <a:gd name="connsiteX91" fmla="*/ 385181 w 2242827"/>
              <a:gd name="connsiteY91" fmla="*/ 0 h 2102966"/>
              <a:gd name="connsiteX92" fmla="*/ 380937 w 2242827"/>
              <a:gd name="connsiteY92" fmla="*/ 13636 h 2102966"/>
              <a:gd name="connsiteX93" fmla="*/ 0 w 2242827"/>
              <a:gd name="connsiteY93" fmla="*/ 266328 h 2102966"/>
              <a:gd name="connsiteX94" fmla="*/ 0 w 2242827"/>
              <a:gd name="connsiteY94" fmla="*/ 244052 h 2102966"/>
              <a:gd name="connsiteX95" fmla="*/ 360416 w 2242827"/>
              <a:gd name="connsiteY95" fmla="*/ 4982 h 2102966"/>
              <a:gd name="connsiteX96" fmla="*/ 218905 w 2242827"/>
              <a:gd name="connsiteY96" fmla="*/ 0 h 2102966"/>
              <a:gd name="connsiteX97" fmla="*/ 249720 w 2242827"/>
              <a:gd name="connsiteY97" fmla="*/ 0 h 2102966"/>
              <a:gd name="connsiteX98" fmla="*/ 241311 w 2242827"/>
              <a:gd name="connsiteY98" fmla="*/ 15475 h 2102966"/>
              <a:gd name="connsiteX99" fmla="*/ 0 w 2242827"/>
              <a:gd name="connsiteY99" fmla="*/ 143932 h 2102966"/>
              <a:gd name="connsiteX100" fmla="*/ 0 w 2242827"/>
              <a:gd name="connsiteY100" fmla="*/ 121656 h 2102966"/>
              <a:gd name="connsiteX101" fmla="*/ 189966 w 2242827"/>
              <a:gd name="connsiteY101" fmla="*/ 42875 h 210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242827" h="2102966">
                <a:moveTo>
                  <a:pt x="2220549" y="0"/>
                </a:moveTo>
                <a:lnTo>
                  <a:pt x="2242827" y="0"/>
                </a:lnTo>
                <a:lnTo>
                  <a:pt x="2238641" y="82607"/>
                </a:lnTo>
                <a:cubicBezTo>
                  <a:pt x="2123193" y="1215807"/>
                  <a:pt x="1163255" y="2102966"/>
                  <a:pt x="1" y="2102966"/>
                </a:cubicBezTo>
                <a:lnTo>
                  <a:pt x="1" y="2080690"/>
                </a:lnTo>
                <a:cubicBezTo>
                  <a:pt x="1151759" y="2080690"/>
                  <a:pt x="2102176" y="1202330"/>
                  <a:pt x="2216479" y="80336"/>
                </a:cubicBezTo>
                <a:close/>
                <a:moveTo>
                  <a:pt x="2098030" y="0"/>
                </a:moveTo>
                <a:lnTo>
                  <a:pt x="2120412" y="0"/>
                </a:lnTo>
                <a:lnTo>
                  <a:pt x="2116859" y="70117"/>
                </a:lnTo>
                <a:cubicBezTo>
                  <a:pt x="2007691" y="1141666"/>
                  <a:pt x="1099966" y="1980571"/>
                  <a:pt x="1" y="1980571"/>
                </a:cubicBezTo>
                <a:lnTo>
                  <a:pt x="1" y="1958295"/>
                </a:lnTo>
                <a:cubicBezTo>
                  <a:pt x="1088470" y="1958295"/>
                  <a:pt x="1986577" y="1128187"/>
                  <a:pt x="2094588" y="67938"/>
                </a:cubicBezTo>
                <a:close/>
                <a:moveTo>
                  <a:pt x="1975608" y="0"/>
                </a:moveTo>
                <a:lnTo>
                  <a:pt x="1997887" y="0"/>
                </a:lnTo>
                <a:lnTo>
                  <a:pt x="1994968" y="57611"/>
                </a:lnTo>
                <a:cubicBezTo>
                  <a:pt x="1892090" y="1067493"/>
                  <a:pt x="1036676" y="1858047"/>
                  <a:pt x="1" y="1858047"/>
                </a:cubicBezTo>
                <a:lnTo>
                  <a:pt x="1" y="1835771"/>
                </a:lnTo>
                <a:cubicBezTo>
                  <a:pt x="1025181" y="1835771"/>
                  <a:pt x="1871073" y="1053919"/>
                  <a:pt x="1972805" y="55322"/>
                </a:cubicBezTo>
                <a:close/>
                <a:moveTo>
                  <a:pt x="1853193" y="0"/>
                </a:moveTo>
                <a:lnTo>
                  <a:pt x="1875472" y="0"/>
                </a:lnTo>
                <a:lnTo>
                  <a:pt x="1873186" y="45119"/>
                </a:lnTo>
                <a:cubicBezTo>
                  <a:pt x="1776588" y="993350"/>
                  <a:pt x="973388" y="1735650"/>
                  <a:pt x="0" y="1735650"/>
                </a:cubicBezTo>
                <a:lnTo>
                  <a:pt x="0" y="1713374"/>
                </a:lnTo>
                <a:cubicBezTo>
                  <a:pt x="961784" y="1713374"/>
                  <a:pt x="1755557" y="979877"/>
                  <a:pt x="1851022" y="42848"/>
                </a:cubicBezTo>
                <a:close/>
                <a:moveTo>
                  <a:pt x="1730668" y="0"/>
                </a:moveTo>
                <a:lnTo>
                  <a:pt x="1753056" y="0"/>
                </a:lnTo>
                <a:lnTo>
                  <a:pt x="1751404" y="32610"/>
                </a:lnTo>
                <a:cubicBezTo>
                  <a:pt x="1661086" y="919190"/>
                  <a:pt x="910098" y="1613232"/>
                  <a:pt x="0" y="1613232"/>
                </a:cubicBezTo>
                <a:lnTo>
                  <a:pt x="0" y="1590961"/>
                </a:lnTo>
                <a:cubicBezTo>
                  <a:pt x="898495" y="1590961"/>
                  <a:pt x="1639954" y="905712"/>
                  <a:pt x="1729127" y="30432"/>
                </a:cubicBezTo>
                <a:close/>
                <a:moveTo>
                  <a:pt x="1608247" y="0"/>
                </a:moveTo>
                <a:lnTo>
                  <a:pt x="1630525" y="0"/>
                </a:lnTo>
                <a:lnTo>
                  <a:pt x="1629507" y="20086"/>
                </a:lnTo>
                <a:cubicBezTo>
                  <a:pt x="1545469" y="844919"/>
                  <a:pt x="846701" y="1490712"/>
                  <a:pt x="0" y="1490712"/>
                </a:cubicBezTo>
                <a:lnTo>
                  <a:pt x="0" y="1468436"/>
                </a:lnTo>
                <a:cubicBezTo>
                  <a:pt x="835206" y="1468436"/>
                  <a:pt x="1524451" y="831445"/>
                  <a:pt x="1607345" y="17816"/>
                </a:cubicBezTo>
                <a:close/>
                <a:moveTo>
                  <a:pt x="1485833" y="0"/>
                </a:moveTo>
                <a:lnTo>
                  <a:pt x="1508109" y="0"/>
                </a:lnTo>
                <a:lnTo>
                  <a:pt x="1507724" y="7596"/>
                </a:lnTo>
                <a:cubicBezTo>
                  <a:pt x="1429966" y="770778"/>
                  <a:pt x="783416" y="1368317"/>
                  <a:pt x="0" y="1368317"/>
                </a:cubicBezTo>
                <a:lnTo>
                  <a:pt x="0" y="1346041"/>
                </a:lnTo>
                <a:cubicBezTo>
                  <a:pt x="771917" y="1346041"/>
                  <a:pt x="1408949" y="757304"/>
                  <a:pt x="1485563" y="5325"/>
                </a:cubicBezTo>
                <a:close/>
                <a:moveTo>
                  <a:pt x="1362591" y="0"/>
                </a:moveTo>
                <a:lnTo>
                  <a:pt x="1385194" y="0"/>
                </a:lnTo>
                <a:lnTo>
                  <a:pt x="1364797" y="133264"/>
                </a:lnTo>
                <a:cubicBezTo>
                  <a:pt x="1234684" y="767432"/>
                  <a:pt x="672215" y="1245917"/>
                  <a:pt x="0" y="1245917"/>
                </a:cubicBezTo>
                <a:lnTo>
                  <a:pt x="0" y="1223641"/>
                </a:lnTo>
                <a:cubicBezTo>
                  <a:pt x="661385" y="1223641"/>
                  <a:pt x="1214835" y="752908"/>
                  <a:pt x="1342864" y="128894"/>
                </a:cubicBezTo>
                <a:close/>
                <a:moveTo>
                  <a:pt x="1238878" y="0"/>
                </a:moveTo>
                <a:lnTo>
                  <a:pt x="1261388" y="0"/>
                </a:lnTo>
                <a:lnTo>
                  <a:pt x="1244763" y="108614"/>
                </a:lnTo>
                <a:cubicBezTo>
                  <a:pt x="1126083" y="687031"/>
                  <a:pt x="613049" y="1123397"/>
                  <a:pt x="0" y="1123397"/>
                </a:cubicBezTo>
                <a:lnTo>
                  <a:pt x="0" y="1101121"/>
                </a:lnTo>
                <a:cubicBezTo>
                  <a:pt x="602316" y="1101121"/>
                  <a:pt x="1106344" y="672419"/>
                  <a:pt x="1222940" y="104135"/>
                </a:cubicBezTo>
                <a:close/>
                <a:moveTo>
                  <a:pt x="1115178" y="0"/>
                </a:moveTo>
                <a:lnTo>
                  <a:pt x="1137688" y="0"/>
                </a:lnTo>
                <a:lnTo>
                  <a:pt x="1124836" y="83962"/>
                </a:lnTo>
                <a:cubicBezTo>
                  <a:pt x="1017592" y="606647"/>
                  <a:pt x="553979" y="1000978"/>
                  <a:pt x="0" y="1000978"/>
                </a:cubicBezTo>
                <a:lnTo>
                  <a:pt x="0" y="978703"/>
                </a:lnTo>
                <a:cubicBezTo>
                  <a:pt x="543246" y="978703"/>
                  <a:pt x="997852" y="592039"/>
                  <a:pt x="1103012" y="79485"/>
                </a:cubicBezTo>
                <a:close/>
                <a:moveTo>
                  <a:pt x="991375" y="0"/>
                </a:moveTo>
                <a:lnTo>
                  <a:pt x="1013997" y="0"/>
                </a:lnTo>
                <a:lnTo>
                  <a:pt x="1004915" y="59331"/>
                </a:lnTo>
                <a:cubicBezTo>
                  <a:pt x="909100" y="526286"/>
                  <a:pt x="494909" y="878583"/>
                  <a:pt x="0" y="878583"/>
                </a:cubicBezTo>
                <a:lnTo>
                  <a:pt x="0" y="856307"/>
                </a:lnTo>
                <a:cubicBezTo>
                  <a:pt x="484176" y="856307"/>
                  <a:pt x="889272" y="511676"/>
                  <a:pt x="982981" y="54853"/>
                </a:cubicBezTo>
                <a:close/>
                <a:moveTo>
                  <a:pt x="866108" y="0"/>
                </a:moveTo>
                <a:lnTo>
                  <a:pt x="888384" y="0"/>
                </a:lnTo>
                <a:lnTo>
                  <a:pt x="884876" y="34680"/>
                </a:lnTo>
                <a:cubicBezTo>
                  <a:pt x="800495" y="445883"/>
                  <a:pt x="435739" y="756058"/>
                  <a:pt x="0" y="756058"/>
                </a:cubicBezTo>
                <a:lnTo>
                  <a:pt x="0" y="733782"/>
                </a:lnTo>
                <a:cubicBezTo>
                  <a:pt x="425107" y="733782"/>
                  <a:pt x="780781" y="431187"/>
                  <a:pt x="863057" y="30169"/>
                </a:cubicBezTo>
                <a:close/>
                <a:moveTo>
                  <a:pt x="743692" y="0"/>
                </a:moveTo>
                <a:lnTo>
                  <a:pt x="765973" y="0"/>
                </a:lnTo>
                <a:lnTo>
                  <a:pt x="764957" y="10048"/>
                </a:lnTo>
                <a:cubicBezTo>
                  <a:pt x="692029" y="365521"/>
                  <a:pt x="376767" y="633662"/>
                  <a:pt x="0" y="633662"/>
                </a:cubicBezTo>
                <a:lnTo>
                  <a:pt x="0" y="611386"/>
                </a:lnTo>
                <a:cubicBezTo>
                  <a:pt x="365938" y="611386"/>
                  <a:pt x="672265" y="350911"/>
                  <a:pt x="743129" y="5570"/>
                </a:cubicBezTo>
                <a:close/>
                <a:moveTo>
                  <a:pt x="617163" y="0"/>
                </a:moveTo>
                <a:lnTo>
                  <a:pt x="640489" y="0"/>
                </a:lnTo>
                <a:lnTo>
                  <a:pt x="606611" y="108906"/>
                </a:lnTo>
                <a:cubicBezTo>
                  <a:pt x="506524" y="345128"/>
                  <a:pt x="272312" y="511248"/>
                  <a:pt x="0" y="511248"/>
                </a:cubicBezTo>
                <a:lnTo>
                  <a:pt x="0" y="488972"/>
                </a:lnTo>
                <a:cubicBezTo>
                  <a:pt x="263030" y="488972"/>
                  <a:pt x="489290" y="328485"/>
                  <a:pt x="585980" y="100252"/>
                </a:cubicBezTo>
                <a:close/>
                <a:moveTo>
                  <a:pt x="489561" y="0"/>
                </a:moveTo>
                <a:lnTo>
                  <a:pt x="512789" y="0"/>
                </a:lnTo>
                <a:lnTo>
                  <a:pt x="493721" y="61289"/>
                </a:lnTo>
                <a:cubicBezTo>
                  <a:pt x="412246" y="253561"/>
                  <a:pt x="221597" y="388735"/>
                  <a:pt x="0" y="388735"/>
                </a:cubicBezTo>
                <a:lnTo>
                  <a:pt x="0" y="366459"/>
                </a:lnTo>
                <a:cubicBezTo>
                  <a:pt x="212399" y="366459"/>
                  <a:pt x="395116" y="236854"/>
                  <a:pt x="473199" y="52587"/>
                </a:cubicBezTo>
                <a:close/>
                <a:moveTo>
                  <a:pt x="361966" y="0"/>
                </a:moveTo>
                <a:lnTo>
                  <a:pt x="385181" y="0"/>
                </a:lnTo>
                <a:lnTo>
                  <a:pt x="380937" y="13636"/>
                </a:lnTo>
                <a:cubicBezTo>
                  <a:pt x="318070" y="161973"/>
                  <a:pt x="170965" y="266328"/>
                  <a:pt x="0" y="266328"/>
                </a:cubicBezTo>
                <a:lnTo>
                  <a:pt x="0" y="244052"/>
                </a:lnTo>
                <a:cubicBezTo>
                  <a:pt x="161767" y="244052"/>
                  <a:pt x="300940" y="145329"/>
                  <a:pt x="360416" y="4982"/>
                </a:cubicBezTo>
                <a:close/>
                <a:moveTo>
                  <a:pt x="218905" y="0"/>
                </a:moveTo>
                <a:lnTo>
                  <a:pt x="249720" y="0"/>
                </a:lnTo>
                <a:lnTo>
                  <a:pt x="241311" y="15475"/>
                </a:lnTo>
                <a:cubicBezTo>
                  <a:pt x="188962" y="92909"/>
                  <a:pt x="100349" y="143932"/>
                  <a:pt x="0" y="143932"/>
                </a:cubicBezTo>
                <a:lnTo>
                  <a:pt x="0" y="121656"/>
                </a:lnTo>
                <a:cubicBezTo>
                  <a:pt x="74091" y="121656"/>
                  <a:pt x="141290" y="91533"/>
                  <a:pt x="189966" y="42875"/>
                </a:cubicBezTo>
                <a:close/>
              </a:path>
            </a:pathLst>
          </a:custGeom>
          <a:solidFill>
            <a:schemeClr val="accent3">
              <a:lumMod val="20000"/>
              <a:lumOff val="80000"/>
            </a:schemeClr>
          </a:solidFill>
          <a:ln w="458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p:txBody>
          <a:bodyPr>
            <a:noAutofit/>
          </a:bodyPr>
          <a:lstStyle>
            <a:lvl1pPr>
              <a:lnSpc>
                <a:spcPct val="100000"/>
              </a:lnSpc>
              <a:defRPr/>
            </a:lvl1pPr>
          </a:lstStyle>
          <a:p>
            <a:r>
              <a:rPr lang="en-US"/>
              <a:t>Click to edit Master title style</a:t>
            </a:r>
            <a:endParaRPr lang="en-US" dirty="0"/>
          </a:p>
        </p:txBody>
      </p:sp>
      <p:sp>
        <p:nvSpPr>
          <p:cNvPr id="3" name="Content Placeholder 2"/>
          <p:cNvSpPr>
            <a:spLocks noGrp="1"/>
          </p:cNvSpPr>
          <p:nvPr>
            <p:ph sz="half" idx="1"/>
          </p:nvPr>
        </p:nvSpPr>
        <p:spPr>
          <a:xfrm>
            <a:off x="539496" y="2103120"/>
            <a:ext cx="11119104" cy="4434840"/>
          </a:xfrm>
        </p:spPr>
        <p:txBody>
          <a:bodyPr>
            <a:no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noAutofit/>
          </a:bodyPr>
          <a:lstStyle/>
          <a:p>
            <a:r>
              <a:rPr lang="en-US"/>
              <a:t>Presentation title</a:t>
            </a:r>
            <a:endParaRPr lang="en-US" dirty="0"/>
          </a:p>
        </p:txBody>
      </p:sp>
      <p:sp>
        <p:nvSpPr>
          <p:cNvPr id="7" name="Slide Number Placeholder 6"/>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0804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B0C0F070-237F-C60F-3458-4D4D9BA0A222}"/>
              </a:ext>
            </a:extLst>
          </p:cNvPr>
          <p:cNvSpPr/>
          <p:nvPr userDrawn="1"/>
        </p:nvSpPr>
        <p:spPr>
          <a:xfrm>
            <a:off x="9866106" y="0"/>
            <a:ext cx="2325894" cy="2180854"/>
          </a:xfrm>
          <a:custGeom>
            <a:avLst/>
            <a:gdLst>
              <a:gd name="connsiteX0" fmla="*/ 2066927 w 2325894"/>
              <a:gd name="connsiteY0" fmla="*/ 0 h 2180854"/>
              <a:gd name="connsiteX1" fmla="*/ 2098882 w 2325894"/>
              <a:gd name="connsiteY1" fmla="*/ 0 h 2180854"/>
              <a:gd name="connsiteX2" fmla="*/ 2128893 w 2325894"/>
              <a:gd name="connsiteY2" fmla="*/ 44463 h 2180854"/>
              <a:gd name="connsiteX3" fmla="*/ 2269798 w 2325894"/>
              <a:gd name="connsiteY3" fmla="*/ 120493 h 2180854"/>
              <a:gd name="connsiteX4" fmla="*/ 2325894 w 2325894"/>
              <a:gd name="connsiteY4" fmla="*/ 126162 h 2180854"/>
              <a:gd name="connsiteX5" fmla="*/ 2325894 w 2325894"/>
              <a:gd name="connsiteY5" fmla="*/ 149263 h 2180854"/>
              <a:gd name="connsiteX6" fmla="*/ 2265120 w 2325894"/>
              <a:gd name="connsiteY6" fmla="*/ 143117 h 2180854"/>
              <a:gd name="connsiteX7" fmla="*/ 2075647 w 2325894"/>
              <a:gd name="connsiteY7" fmla="*/ 16048 h 2180854"/>
              <a:gd name="connsiteX8" fmla="*/ 1926448 w 2325894"/>
              <a:gd name="connsiteY8" fmla="*/ 0 h 2180854"/>
              <a:gd name="connsiteX9" fmla="*/ 1950522 w 2325894"/>
              <a:gd name="connsiteY9" fmla="*/ 0 h 2180854"/>
              <a:gd name="connsiteX10" fmla="*/ 1952130 w 2325894"/>
              <a:gd name="connsiteY10" fmla="*/ 5167 h 2180854"/>
              <a:gd name="connsiteX11" fmla="*/ 2244242 w 2325894"/>
              <a:gd name="connsiteY11" fmla="*/ 244834 h 2180854"/>
              <a:gd name="connsiteX12" fmla="*/ 2325894 w 2325894"/>
              <a:gd name="connsiteY12" fmla="*/ 253091 h 2180854"/>
              <a:gd name="connsiteX13" fmla="*/ 2325894 w 2325894"/>
              <a:gd name="connsiteY13" fmla="*/ 276192 h 2180854"/>
              <a:gd name="connsiteX14" fmla="*/ 2239598 w 2325894"/>
              <a:gd name="connsiteY14" fmla="*/ 267464 h 2180854"/>
              <a:gd name="connsiteX15" fmla="*/ 1930848 w 2325894"/>
              <a:gd name="connsiteY15" fmla="*/ 14141 h 2180854"/>
              <a:gd name="connsiteX16" fmla="*/ 1794114 w 2325894"/>
              <a:gd name="connsiteY16" fmla="*/ 0 h 2180854"/>
              <a:gd name="connsiteX17" fmla="*/ 1818202 w 2325894"/>
              <a:gd name="connsiteY17" fmla="*/ 0 h 2180854"/>
              <a:gd name="connsiteX18" fmla="*/ 1835170 w 2325894"/>
              <a:gd name="connsiteY18" fmla="*/ 54535 h 2180854"/>
              <a:gd name="connsiteX19" fmla="*/ 2218687 w 2325894"/>
              <a:gd name="connsiteY19" fmla="*/ 369191 h 2180854"/>
              <a:gd name="connsiteX20" fmla="*/ 2325894 w 2325894"/>
              <a:gd name="connsiteY20" fmla="*/ 380032 h 2180854"/>
              <a:gd name="connsiteX21" fmla="*/ 2325894 w 2325894"/>
              <a:gd name="connsiteY21" fmla="*/ 403132 h 2180854"/>
              <a:gd name="connsiteX22" fmla="*/ 2214043 w 2325894"/>
              <a:gd name="connsiteY22" fmla="*/ 391825 h 2180854"/>
              <a:gd name="connsiteX23" fmla="*/ 1813889 w 2325894"/>
              <a:gd name="connsiteY23" fmla="*/ 63559 h 2180854"/>
              <a:gd name="connsiteX24" fmla="*/ 1661683 w 2325894"/>
              <a:gd name="connsiteY24" fmla="*/ 0 h 2180854"/>
              <a:gd name="connsiteX25" fmla="*/ 1685874 w 2325894"/>
              <a:gd name="connsiteY25" fmla="*/ 0 h 2180854"/>
              <a:gd name="connsiteX26" fmla="*/ 1718212 w 2325894"/>
              <a:gd name="connsiteY26" fmla="*/ 103965 h 2180854"/>
              <a:gd name="connsiteX27" fmla="*/ 2193133 w 2325894"/>
              <a:gd name="connsiteY27" fmla="*/ 493659 h 2180854"/>
              <a:gd name="connsiteX28" fmla="*/ 2325894 w 2325894"/>
              <a:gd name="connsiteY28" fmla="*/ 507083 h 2180854"/>
              <a:gd name="connsiteX29" fmla="*/ 2325894 w 2325894"/>
              <a:gd name="connsiteY29" fmla="*/ 530183 h 2180854"/>
              <a:gd name="connsiteX30" fmla="*/ 2188450 w 2325894"/>
              <a:gd name="connsiteY30" fmla="*/ 516288 h 2180854"/>
              <a:gd name="connsiteX31" fmla="*/ 1696817 w 2325894"/>
              <a:gd name="connsiteY31" fmla="*/ 112939 h 2180854"/>
              <a:gd name="connsiteX32" fmla="*/ 1531553 w 2325894"/>
              <a:gd name="connsiteY32" fmla="*/ 0 h 2180854"/>
              <a:gd name="connsiteX33" fmla="*/ 1554659 w 2325894"/>
              <a:gd name="connsiteY33" fmla="*/ 0 h 2180854"/>
              <a:gd name="connsiteX34" fmla="*/ 1555243 w 2325894"/>
              <a:gd name="connsiteY34" fmla="*/ 5776 h 2180854"/>
              <a:gd name="connsiteX35" fmla="*/ 2245588 w 2325894"/>
              <a:gd name="connsiteY35" fmla="*/ 629962 h 2180854"/>
              <a:gd name="connsiteX36" fmla="*/ 2325894 w 2325894"/>
              <a:gd name="connsiteY36" fmla="*/ 634030 h 2180854"/>
              <a:gd name="connsiteX37" fmla="*/ 2325894 w 2325894"/>
              <a:gd name="connsiteY37" fmla="*/ 657131 h 2180854"/>
              <a:gd name="connsiteX38" fmla="*/ 2243214 w 2325894"/>
              <a:gd name="connsiteY38" fmla="*/ 652943 h 2180854"/>
              <a:gd name="connsiteX39" fmla="*/ 1532607 w 2325894"/>
              <a:gd name="connsiteY39" fmla="*/ 10419 h 2180854"/>
              <a:gd name="connsiteX40" fmla="*/ 1404609 w 2325894"/>
              <a:gd name="connsiteY40" fmla="*/ 0 h 2180854"/>
              <a:gd name="connsiteX41" fmla="*/ 1427709 w 2325894"/>
              <a:gd name="connsiteY41" fmla="*/ 0 h 2180854"/>
              <a:gd name="connsiteX42" fmla="*/ 1430873 w 2325894"/>
              <a:gd name="connsiteY42" fmla="*/ 31287 h 2180854"/>
              <a:gd name="connsiteX43" fmla="*/ 2232606 w 2325894"/>
              <a:gd name="connsiteY43" fmla="*/ 756233 h 2180854"/>
              <a:gd name="connsiteX44" fmla="*/ 2325894 w 2325894"/>
              <a:gd name="connsiteY44" fmla="*/ 760959 h 2180854"/>
              <a:gd name="connsiteX45" fmla="*/ 2325894 w 2325894"/>
              <a:gd name="connsiteY45" fmla="*/ 784060 h 2180854"/>
              <a:gd name="connsiteX46" fmla="*/ 2230270 w 2325894"/>
              <a:gd name="connsiteY46" fmla="*/ 779216 h 2180854"/>
              <a:gd name="connsiteX47" fmla="*/ 1408246 w 2325894"/>
              <a:gd name="connsiteY47" fmla="*/ 35964 h 2180854"/>
              <a:gd name="connsiteX48" fmla="*/ 1274343 w 2325894"/>
              <a:gd name="connsiteY48" fmla="*/ 0 h 2180854"/>
              <a:gd name="connsiteX49" fmla="*/ 1300756 w 2325894"/>
              <a:gd name="connsiteY49" fmla="*/ 0 h 2180854"/>
              <a:gd name="connsiteX50" fmla="*/ 1306507 w 2325894"/>
              <a:gd name="connsiteY50" fmla="*/ 56884 h 2180854"/>
              <a:gd name="connsiteX51" fmla="*/ 2219643 w 2325894"/>
              <a:gd name="connsiteY51" fmla="*/ 882640 h 2180854"/>
              <a:gd name="connsiteX52" fmla="*/ 2325894 w 2325894"/>
              <a:gd name="connsiteY52" fmla="*/ 888022 h 2180854"/>
              <a:gd name="connsiteX53" fmla="*/ 2325894 w 2325894"/>
              <a:gd name="connsiteY53" fmla="*/ 911123 h 2180854"/>
              <a:gd name="connsiteX54" fmla="*/ 2217286 w 2325894"/>
              <a:gd name="connsiteY54" fmla="*/ 905621 h 2180854"/>
              <a:gd name="connsiteX55" fmla="*/ 1283761 w 2325894"/>
              <a:gd name="connsiteY55" fmla="*/ 61528 h 2180854"/>
              <a:gd name="connsiteX56" fmla="*/ 1146071 w 2325894"/>
              <a:gd name="connsiteY56" fmla="*/ 0 h 2180854"/>
              <a:gd name="connsiteX57" fmla="*/ 1169414 w 2325894"/>
              <a:gd name="connsiteY57" fmla="*/ 0 h 2180854"/>
              <a:gd name="connsiteX58" fmla="*/ 1182030 w 2325894"/>
              <a:gd name="connsiteY58" fmla="*/ 82429 h 2180854"/>
              <a:gd name="connsiteX59" fmla="*/ 2206679 w 2325894"/>
              <a:gd name="connsiteY59" fmla="*/ 1008912 h 2180854"/>
              <a:gd name="connsiteX60" fmla="*/ 2325894 w 2325894"/>
              <a:gd name="connsiteY60" fmla="*/ 1014951 h 2180854"/>
              <a:gd name="connsiteX61" fmla="*/ 2325894 w 2325894"/>
              <a:gd name="connsiteY61" fmla="*/ 1038052 h 2180854"/>
              <a:gd name="connsiteX62" fmla="*/ 2204323 w 2325894"/>
              <a:gd name="connsiteY62" fmla="*/ 1031893 h 2180854"/>
              <a:gd name="connsiteX63" fmla="*/ 1159398 w 2325894"/>
              <a:gd name="connsiteY63" fmla="*/ 87072 h 2180854"/>
              <a:gd name="connsiteX64" fmla="*/ 1017789 w 2325894"/>
              <a:gd name="connsiteY64" fmla="*/ 0 h 2180854"/>
              <a:gd name="connsiteX65" fmla="*/ 1041132 w 2325894"/>
              <a:gd name="connsiteY65" fmla="*/ 0 h 2180854"/>
              <a:gd name="connsiteX66" fmla="*/ 1057661 w 2325894"/>
              <a:gd name="connsiteY66" fmla="*/ 107992 h 2180854"/>
              <a:gd name="connsiteX67" fmla="*/ 2193716 w 2325894"/>
              <a:gd name="connsiteY67" fmla="*/ 1135208 h 2180854"/>
              <a:gd name="connsiteX68" fmla="*/ 2325894 w 2325894"/>
              <a:gd name="connsiteY68" fmla="*/ 1141903 h 2180854"/>
              <a:gd name="connsiteX69" fmla="*/ 2325894 w 2325894"/>
              <a:gd name="connsiteY69" fmla="*/ 1165004 h 2180854"/>
              <a:gd name="connsiteX70" fmla="*/ 2191361 w 2325894"/>
              <a:gd name="connsiteY70" fmla="*/ 1158189 h 2180854"/>
              <a:gd name="connsiteX71" fmla="*/ 1035029 w 2325894"/>
              <a:gd name="connsiteY71" fmla="*/ 112636 h 2180854"/>
              <a:gd name="connsiteX72" fmla="*/ 889397 w 2325894"/>
              <a:gd name="connsiteY72" fmla="*/ 0 h 2180854"/>
              <a:gd name="connsiteX73" fmla="*/ 912837 w 2325894"/>
              <a:gd name="connsiteY73" fmla="*/ 0 h 2180854"/>
              <a:gd name="connsiteX74" fmla="*/ 933296 w 2325894"/>
              <a:gd name="connsiteY74" fmla="*/ 133667 h 2180854"/>
              <a:gd name="connsiteX75" fmla="*/ 2180754 w 2325894"/>
              <a:gd name="connsiteY75" fmla="*/ 1261608 h 2180854"/>
              <a:gd name="connsiteX76" fmla="*/ 2325894 w 2325894"/>
              <a:gd name="connsiteY76" fmla="*/ 1268960 h 2180854"/>
              <a:gd name="connsiteX77" fmla="*/ 2325894 w 2325894"/>
              <a:gd name="connsiteY77" fmla="*/ 1292061 h 2180854"/>
              <a:gd name="connsiteX78" fmla="*/ 2178378 w 2325894"/>
              <a:gd name="connsiteY78" fmla="*/ 1284588 h 2180854"/>
              <a:gd name="connsiteX79" fmla="*/ 910550 w 2325894"/>
              <a:gd name="connsiteY79" fmla="*/ 138199 h 2180854"/>
              <a:gd name="connsiteX80" fmla="*/ 761929 w 2325894"/>
              <a:gd name="connsiteY80" fmla="*/ 0 h 2180854"/>
              <a:gd name="connsiteX81" fmla="*/ 785032 w 2325894"/>
              <a:gd name="connsiteY81" fmla="*/ 0 h 2180854"/>
              <a:gd name="connsiteX82" fmla="*/ 785312 w 2325894"/>
              <a:gd name="connsiteY82" fmla="*/ 5523 h 2180854"/>
              <a:gd name="connsiteX83" fmla="*/ 2167790 w 2325894"/>
              <a:gd name="connsiteY83" fmla="*/ 1387884 h 2180854"/>
              <a:gd name="connsiteX84" fmla="*/ 2325894 w 2325894"/>
              <a:gd name="connsiteY84" fmla="*/ 1395894 h 2180854"/>
              <a:gd name="connsiteX85" fmla="*/ 2325894 w 2325894"/>
              <a:gd name="connsiteY85" fmla="*/ 1418995 h 2180854"/>
              <a:gd name="connsiteX86" fmla="*/ 2165434 w 2325894"/>
              <a:gd name="connsiteY86" fmla="*/ 1410866 h 2180854"/>
              <a:gd name="connsiteX87" fmla="*/ 762328 w 2325894"/>
              <a:gd name="connsiteY87" fmla="*/ 7877 h 2180854"/>
              <a:gd name="connsiteX88" fmla="*/ 634980 w 2325894"/>
              <a:gd name="connsiteY88" fmla="*/ 0 h 2180854"/>
              <a:gd name="connsiteX89" fmla="*/ 658083 w 2325894"/>
              <a:gd name="connsiteY89" fmla="*/ 0 h 2180854"/>
              <a:gd name="connsiteX90" fmla="*/ 659019 w 2325894"/>
              <a:gd name="connsiteY90" fmla="*/ 18476 h 2180854"/>
              <a:gd name="connsiteX91" fmla="*/ 2154827 w 2325894"/>
              <a:gd name="connsiteY91" fmla="*/ 1514157 h 2180854"/>
              <a:gd name="connsiteX92" fmla="*/ 2325894 w 2325894"/>
              <a:gd name="connsiteY92" fmla="*/ 1522823 h 2180854"/>
              <a:gd name="connsiteX93" fmla="*/ 2325894 w 2325894"/>
              <a:gd name="connsiteY93" fmla="*/ 1545924 h 2180854"/>
              <a:gd name="connsiteX94" fmla="*/ 2152472 w 2325894"/>
              <a:gd name="connsiteY94" fmla="*/ 1537138 h 2180854"/>
              <a:gd name="connsiteX95" fmla="*/ 636036 w 2325894"/>
              <a:gd name="connsiteY95" fmla="*/ 20831 h 2180854"/>
              <a:gd name="connsiteX96" fmla="*/ 507911 w 2325894"/>
              <a:gd name="connsiteY96" fmla="*/ 0 h 2180854"/>
              <a:gd name="connsiteX97" fmla="*/ 531128 w 2325894"/>
              <a:gd name="connsiteY97" fmla="*/ 0 h 2180854"/>
              <a:gd name="connsiteX98" fmla="*/ 532727 w 2325894"/>
              <a:gd name="connsiteY98" fmla="*/ 31559 h 2180854"/>
              <a:gd name="connsiteX99" fmla="*/ 2141864 w 2325894"/>
              <a:gd name="connsiteY99" fmla="*/ 1640562 h 2180854"/>
              <a:gd name="connsiteX100" fmla="*/ 2325894 w 2325894"/>
              <a:gd name="connsiteY100" fmla="*/ 1649885 h 2180854"/>
              <a:gd name="connsiteX101" fmla="*/ 2325894 w 2325894"/>
              <a:gd name="connsiteY101" fmla="*/ 1672981 h 2180854"/>
              <a:gd name="connsiteX102" fmla="*/ 2139488 w 2325894"/>
              <a:gd name="connsiteY102" fmla="*/ 1663539 h 2180854"/>
              <a:gd name="connsiteX103" fmla="*/ 509624 w 2325894"/>
              <a:gd name="connsiteY103" fmla="*/ 33818 h 2180854"/>
              <a:gd name="connsiteX104" fmla="*/ 380961 w 2325894"/>
              <a:gd name="connsiteY104" fmla="*/ 0 h 2180854"/>
              <a:gd name="connsiteX105" fmla="*/ 404065 w 2325894"/>
              <a:gd name="connsiteY105" fmla="*/ 0 h 2180854"/>
              <a:gd name="connsiteX106" fmla="*/ 406316 w 2325894"/>
              <a:gd name="connsiteY106" fmla="*/ 44437 h 2180854"/>
              <a:gd name="connsiteX107" fmla="*/ 2128900 w 2325894"/>
              <a:gd name="connsiteY107" fmla="*/ 1766854 h 2180854"/>
              <a:gd name="connsiteX108" fmla="*/ 2325894 w 2325894"/>
              <a:gd name="connsiteY108" fmla="*/ 1776833 h 2180854"/>
              <a:gd name="connsiteX109" fmla="*/ 2325894 w 2325894"/>
              <a:gd name="connsiteY109" fmla="*/ 1799934 h 2180854"/>
              <a:gd name="connsiteX110" fmla="*/ 2126525 w 2325894"/>
              <a:gd name="connsiteY110" fmla="*/ 1789835 h 2180854"/>
              <a:gd name="connsiteX111" fmla="*/ 383332 w 2325894"/>
              <a:gd name="connsiteY111" fmla="*/ 46792 h 2180854"/>
              <a:gd name="connsiteX112" fmla="*/ 254013 w 2325894"/>
              <a:gd name="connsiteY112" fmla="*/ 0 h 2180854"/>
              <a:gd name="connsiteX113" fmla="*/ 277116 w 2325894"/>
              <a:gd name="connsiteY113" fmla="*/ 0 h 2180854"/>
              <a:gd name="connsiteX114" fmla="*/ 280023 w 2325894"/>
              <a:gd name="connsiteY114" fmla="*/ 57371 h 2180854"/>
              <a:gd name="connsiteX115" fmla="*/ 2115917 w 2325894"/>
              <a:gd name="connsiteY115" fmla="*/ 1893125 h 2180854"/>
              <a:gd name="connsiteX116" fmla="*/ 2325894 w 2325894"/>
              <a:gd name="connsiteY116" fmla="*/ 1903762 h 2180854"/>
              <a:gd name="connsiteX117" fmla="*/ 2325894 w 2325894"/>
              <a:gd name="connsiteY117" fmla="*/ 1926863 h 2180854"/>
              <a:gd name="connsiteX118" fmla="*/ 2113563 w 2325894"/>
              <a:gd name="connsiteY118" fmla="*/ 1916107 h 2180854"/>
              <a:gd name="connsiteX119" fmla="*/ 257040 w 2325894"/>
              <a:gd name="connsiteY119" fmla="*/ 59745 h 2180854"/>
              <a:gd name="connsiteX120" fmla="*/ 126949 w 2325894"/>
              <a:gd name="connsiteY120" fmla="*/ 0 h 2180854"/>
              <a:gd name="connsiteX121" fmla="*/ 150160 w 2325894"/>
              <a:gd name="connsiteY121" fmla="*/ 0 h 2180854"/>
              <a:gd name="connsiteX122" fmla="*/ 153729 w 2325894"/>
              <a:gd name="connsiteY122" fmla="*/ 70454 h 2180854"/>
              <a:gd name="connsiteX123" fmla="*/ 2102955 w 2325894"/>
              <a:gd name="connsiteY123" fmla="*/ 2019530 h 2180854"/>
              <a:gd name="connsiteX124" fmla="*/ 2325894 w 2325894"/>
              <a:gd name="connsiteY124" fmla="*/ 2030824 h 2180854"/>
              <a:gd name="connsiteX125" fmla="*/ 2325894 w 2325894"/>
              <a:gd name="connsiteY125" fmla="*/ 2053925 h 2180854"/>
              <a:gd name="connsiteX126" fmla="*/ 2100598 w 2325894"/>
              <a:gd name="connsiteY126" fmla="*/ 2042512 h 2180854"/>
              <a:gd name="connsiteX127" fmla="*/ 130633 w 2325894"/>
              <a:gd name="connsiteY127" fmla="*/ 72714 h 2180854"/>
              <a:gd name="connsiteX128" fmla="*/ 0 w 2325894"/>
              <a:gd name="connsiteY128" fmla="*/ 0 h 2180854"/>
              <a:gd name="connsiteX129" fmla="*/ 23103 w 2325894"/>
              <a:gd name="connsiteY129" fmla="*/ 0 h 2180854"/>
              <a:gd name="connsiteX130" fmla="*/ 27324 w 2325894"/>
              <a:gd name="connsiteY130" fmla="*/ 83311 h 2180854"/>
              <a:gd name="connsiteX131" fmla="*/ 2089991 w 2325894"/>
              <a:gd name="connsiteY131" fmla="*/ 2145803 h 2180854"/>
              <a:gd name="connsiteX132" fmla="*/ 2325894 w 2325894"/>
              <a:gd name="connsiteY132" fmla="*/ 2157753 h 2180854"/>
              <a:gd name="connsiteX133" fmla="*/ 2325894 w 2325894"/>
              <a:gd name="connsiteY133" fmla="*/ 2180854 h 2180854"/>
              <a:gd name="connsiteX134" fmla="*/ 2087636 w 2325894"/>
              <a:gd name="connsiteY134" fmla="*/ 2168784 h 2180854"/>
              <a:gd name="connsiteX135" fmla="*/ 4341 w 2325894"/>
              <a:gd name="connsiteY135" fmla="*/ 85667 h 2180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2325894" h="2180854">
                <a:moveTo>
                  <a:pt x="2066927" y="0"/>
                </a:moveTo>
                <a:lnTo>
                  <a:pt x="2098882" y="0"/>
                </a:lnTo>
                <a:lnTo>
                  <a:pt x="2128893" y="44463"/>
                </a:lnTo>
                <a:cubicBezTo>
                  <a:pt x="2166753" y="82308"/>
                  <a:pt x="2215417" y="109341"/>
                  <a:pt x="2269798" y="120493"/>
                </a:cubicBezTo>
                <a:lnTo>
                  <a:pt x="2325894" y="126162"/>
                </a:lnTo>
                <a:lnTo>
                  <a:pt x="2325894" y="149263"/>
                </a:lnTo>
                <a:lnTo>
                  <a:pt x="2265120" y="143117"/>
                </a:lnTo>
                <a:cubicBezTo>
                  <a:pt x="2186576" y="127002"/>
                  <a:pt x="2119077" y="80290"/>
                  <a:pt x="2075647" y="16048"/>
                </a:cubicBezTo>
                <a:close/>
                <a:moveTo>
                  <a:pt x="1926448" y="0"/>
                </a:moveTo>
                <a:lnTo>
                  <a:pt x="1950522" y="0"/>
                </a:lnTo>
                <a:lnTo>
                  <a:pt x="1952130" y="5167"/>
                </a:lnTo>
                <a:cubicBezTo>
                  <a:pt x="2003529" y="126455"/>
                  <a:pt x="2112323" y="217766"/>
                  <a:pt x="2244242" y="244834"/>
                </a:cubicBezTo>
                <a:lnTo>
                  <a:pt x="2325894" y="253091"/>
                </a:lnTo>
                <a:lnTo>
                  <a:pt x="2325894" y="276192"/>
                </a:lnTo>
                <a:lnTo>
                  <a:pt x="2239598" y="267464"/>
                </a:lnTo>
                <a:cubicBezTo>
                  <a:pt x="2100173" y="238852"/>
                  <a:pt x="1985178" y="142334"/>
                  <a:pt x="1930848" y="14141"/>
                </a:cubicBezTo>
                <a:close/>
                <a:moveTo>
                  <a:pt x="1794114" y="0"/>
                </a:moveTo>
                <a:lnTo>
                  <a:pt x="1818202" y="0"/>
                </a:lnTo>
                <a:lnTo>
                  <a:pt x="1835170" y="54535"/>
                </a:lnTo>
                <a:cubicBezTo>
                  <a:pt x="1902650" y="213778"/>
                  <a:pt x="2045483" y="333656"/>
                  <a:pt x="2218687" y="369191"/>
                </a:cubicBezTo>
                <a:lnTo>
                  <a:pt x="2325894" y="380032"/>
                </a:lnTo>
                <a:lnTo>
                  <a:pt x="2325894" y="403132"/>
                </a:lnTo>
                <a:lnTo>
                  <a:pt x="2214043" y="391825"/>
                </a:lnTo>
                <a:cubicBezTo>
                  <a:pt x="2033333" y="354761"/>
                  <a:pt x="1884299" y="229720"/>
                  <a:pt x="1813889" y="63559"/>
                </a:cubicBezTo>
                <a:close/>
                <a:moveTo>
                  <a:pt x="1661683" y="0"/>
                </a:moveTo>
                <a:lnTo>
                  <a:pt x="1685874" y="0"/>
                </a:lnTo>
                <a:lnTo>
                  <a:pt x="1718212" y="103965"/>
                </a:lnTo>
                <a:cubicBezTo>
                  <a:pt x="1801772" y="301203"/>
                  <a:pt x="1978643" y="449654"/>
                  <a:pt x="2193133" y="493659"/>
                </a:cubicBezTo>
                <a:lnTo>
                  <a:pt x="2325894" y="507083"/>
                </a:lnTo>
                <a:lnTo>
                  <a:pt x="2325894" y="530183"/>
                </a:lnTo>
                <a:lnTo>
                  <a:pt x="2188450" y="516288"/>
                </a:lnTo>
                <a:cubicBezTo>
                  <a:pt x="1966399" y="470740"/>
                  <a:pt x="1783312" y="317082"/>
                  <a:pt x="1696817" y="112939"/>
                </a:cubicBezTo>
                <a:close/>
                <a:moveTo>
                  <a:pt x="1531553" y="0"/>
                </a:moveTo>
                <a:lnTo>
                  <a:pt x="1554659" y="0"/>
                </a:lnTo>
                <a:lnTo>
                  <a:pt x="1555243" y="5776"/>
                </a:lnTo>
                <a:cubicBezTo>
                  <a:pt x="1623483" y="338327"/>
                  <a:pt x="1902268" y="594992"/>
                  <a:pt x="2245588" y="629962"/>
                </a:cubicBezTo>
                <a:lnTo>
                  <a:pt x="2325894" y="634030"/>
                </a:lnTo>
                <a:lnTo>
                  <a:pt x="2325894" y="657131"/>
                </a:lnTo>
                <a:lnTo>
                  <a:pt x="2243214" y="652943"/>
                </a:lnTo>
                <a:cubicBezTo>
                  <a:pt x="1889750" y="616944"/>
                  <a:pt x="1602834" y="352727"/>
                  <a:pt x="1532607" y="10419"/>
                </a:cubicBezTo>
                <a:close/>
                <a:moveTo>
                  <a:pt x="1404609" y="0"/>
                </a:moveTo>
                <a:lnTo>
                  <a:pt x="1427709" y="0"/>
                </a:lnTo>
                <a:lnTo>
                  <a:pt x="1430873" y="31287"/>
                </a:lnTo>
                <a:cubicBezTo>
                  <a:pt x="1510102" y="417452"/>
                  <a:pt x="1833798" y="715609"/>
                  <a:pt x="2232606" y="756233"/>
                </a:cubicBezTo>
                <a:lnTo>
                  <a:pt x="2325894" y="760959"/>
                </a:lnTo>
                <a:lnTo>
                  <a:pt x="2325894" y="784060"/>
                </a:lnTo>
                <a:lnTo>
                  <a:pt x="2230270" y="779216"/>
                </a:lnTo>
                <a:cubicBezTo>
                  <a:pt x="1821463" y="737574"/>
                  <a:pt x="1489501" y="431938"/>
                  <a:pt x="1408246" y="35964"/>
                </a:cubicBezTo>
                <a:close/>
                <a:moveTo>
                  <a:pt x="1274343" y="0"/>
                </a:moveTo>
                <a:lnTo>
                  <a:pt x="1300756" y="0"/>
                </a:lnTo>
                <a:lnTo>
                  <a:pt x="1306507" y="56884"/>
                </a:lnTo>
                <a:cubicBezTo>
                  <a:pt x="1396745" y="496788"/>
                  <a:pt x="1765420" y="836372"/>
                  <a:pt x="2219643" y="882640"/>
                </a:cubicBezTo>
                <a:lnTo>
                  <a:pt x="2325894" y="888022"/>
                </a:lnTo>
                <a:lnTo>
                  <a:pt x="2325894" y="911123"/>
                </a:lnTo>
                <a:lnTo>
                  <a:pt x="2217286" y="905621"/>
                </a:lnTo>
                <a:cubicBezTo>
                  <a:pt x="1752979" y="858324"/>
                  <a:pt x="1376027" y="511189"/>
                  <a:pt x="1283761" y="61528"/>
                </a:cubicBezTo>
                <a:close/>
                <a:moveTo>
                  <a:pt x="1146071" y="0"/>
                </a:moveTo>
                <a:lnTo>
                  <a:pt x="1169414" y="0"/>
                </a:lnTo>
                <a:lnTo>
                  <a:pt x="1182030" y="82429"/>
                </a:lnTo>
                <a:cubicBezTo>
                  <a:pt x="1283296" y="576000"/>
                  <a:pt x="1697029" y="957001"/>
                  <a:pt x="2206679" y="1008912"/>
                </a:cubicBezTo>
                <a:lnTo>
                  <a:pt x="2325894" y="1014951"/>
                </a:lnTo>
                <a:lnTo>
                  <a:pt x="2325894" y="1038052"/>
                </a:lnTo>
                <a:lnTo>
                  <a:pt x="2204323" y="1031893"/>
                </a:lnTo>
                <a:cubicBezTo>
                  <a:pt x="1684600" y="978953"/>
                  <a:pt x="1262670" y="590398"/>
                  <a:pt x="1159398" y="87072"/>
                </a:cubicBezTo>
                <a:close/>
                <a:moveTo>
                  <a:pt x="1017789" y="0"/>
                </a:moveTo>
                <a:lnTo>
                  <a:pt x="1041132" y="0"/>
                </a:lnTo>
                <a:lnTo>
                  <a:pt x="1057661" y="107992"/>
                </a:lnTo>
                <a:cubicBezTo>
                  <a:pt x="1169939" y="655229"/>
                  <a:pt x="1628650" y="1077653"/>
                  <a:pt x="2193716" y="1135208"/>
                </a:cubicBezTo>
                <a:lnTo>
                  <a:pt x="2325894" y="1141903"/>
                </a:lnTo>
                <a:lnTo>
                  <a:pt x="2325894" y="1165004"/>
                </a:lnTo>
                <a:lnTo>
                  <a:pt x="2191361" y="1158189"/>
                </a:lnTo>
                <a:cubicBezTo>
                  <a:pt x="1616222" y="1099606"/>
                  <a:pt x="1149313" y="669630"/>
                  <a:pt x="1035029" y="112636"/>
                </a:cubicBezTo>
                <a:close/>
                <a:moveTo>
                  <a:pt x="889397" y="0"/>
                </a:moveTo>
                <a:lnTo>
                  <a:pt x="912837" y="0"/>
                </a:lnTo>
                <a:lnTo>
                  <a:pt x="933296" y="133667"/>
                </a:lnTo>
                <a:cubicBezTo>
                  <a:pt x="1056582" y="734570"/>
                  <a:pt x="1560272" y="1198411"/>
                  <a:pt x="2180754" y="1261608"/>
                </a:cubicBezTo>
                <a:lnTo>
                  <a:pt x="2325894" y="1268960"/>
                </a:lnTo>
                <a:lnTo>
                  <a:pt x="2325894" y="1292061"/>
                </a:lnTo>
                <a:lnTo>
                  <a:pt x="2178378" y="1284588"/>
                </a:lnTo>
                <a:cubicBezTo>
                  <a:pt x="1547742" y="1220351"/>
                  <a:pt x="1035844" y="748879"/>
                  <a:pt x="910550" y="138199"/>
                </a:cubicBezTo>
                <a:close/>
                <a:moveTo>
                  <a:pt x="761929" y="0"/>
                </a:moveTo>
                <a:lnTo>
                  <a:pt x="785032" y="0"/>
                </a:lnTo>
                <a:lnTo>
                  <a:pt x="785312" y="5523"/>
                </a:lnTo>
                <a:cubicBezTo>
                  <a:pt x="859466" y="733364"/>
                  <a:pt x="1439889" y="1313736"/>
                  <a:pt x="2167790" y="1387884"/>
                </a:cubicBezTo>
                <a:lnTo>
                  <a:pt x="2325894" y="1395894"/>
                </a:lnTo>
                <a:lnTo>
                  <a:pt x="2325894" y="1418995"/>
                </a:lnTo>
                <a:lnTo>
                  <a:pt x="2165434" y="1410866"/>
                </a:lnTo>
                <a:cubicBezTo>
                  <a:pt x="1426685" y="1335609"/>
                  <a:pt x="837591" y="746563"/>
                  <a:pt x="762328" y="7877"/>
                </a:cubicBezTo>
                <a:close/>
                <a:moveTo>
                  <a:pt x="634980" y="0"/>
                </a:moveTo>
                <a:lnTo>
                  <a:pt x="658083" y="0"/>
                </a:lnTo>
                <a:lnTo>
                  <a:pt x="659019" y="18476"/>
                </a:lnTo>
                <a:cubicBezTo>
                  <a:pt x="739252" y="805990"/>
                  <a:pt x="1367247" y="1433931"/>
                  <a:pt x="2154827" y="1514157"/>
                </a:cubicBezTo>
                <a:lnTo>
                  <a:pt x="2325894" y="1522823"/>
                </a:lnTo>
                <a:lnTo>
                  <a:pt x="2325894" y="1545924"/>
                </a:lnTo>
                <a:lnTo>
                  <a:pt x="2152472" y="1537138"/>
                </a:lnTo>
                <a:cubicBezTo>
                  <a:pt x="1354048" y="1455804"/>
                  <a:pt x="717377" y="819188"/>
                  <a:pt x="636036" y="20831"/>
                </a:cubicBezTo>
                <a:close/>
                <a:moveTo>
                  <a:pt x="507911" y="0"/>
                </a:moveTo>
                <a:lnTo>
                  <a:pt x="531128" y="0"/>
                </a:lnTo>
                <a:lnTo>
                  <a:pt x="532727" y="31559"/>
                </a:lnTo>
                <a:cubicBezTo>
                  <a:pt x="619037" y="878744"/>
                  <a:pt x="1294606" y="1554259"/>
                  <a:pt x="2141864" y="1640562"/>
                </a:cubicBezTo>
                <a:lnTo>
                  <a:pt x="2325894" y="1649885"/>
                </a:lnTo>
                <a:lnTo>
                  <a:pt x="2325894" y="1672981"/>
                </a:lnTo>
                <a:lnTo>
                  <a:pt x="2139488" y="1663539"/>
                </a:lnTo>
                <a:cubicBezTo>
                  <a:pt x="1281294" y="1576127"/>
                  <a:pt x="597044" y="891939"/>
                  <a:pt x="509624" y="33818"/>
                </a:cubicBezTo>
                <a:close/>
                <a:moveTo>
                  <a:pt x="380961" y="0"/>
                </a:moveTo>
                <a:lnTo>
                  <a:pt x="404065" y="0"/>
                </a:lnTo>
                <a:lnTo>
                  <a:pt x="406316" y="44437"/>
                </a:lnTo>
                <a:cubicBezTo>
                  <a:pt x="498717" y="951387"/>
                  <a:pt x="1221951" y="1674473"/>
                  <a:pt x="2128900" y="1766854"/>
                </a:cubicBezTo>
                <a:lnTo>
                  <a:pt x="2325894" y="1776833"/>
                </a:lnTo>
                <a:lnTo>
                  <a:pt x="2325894" y="1799934"/>
                </a:lnTo>
                <a:lnTo>
                  <a:pt x="2126525" y="1789835"/>
                </a:lnTo>
                <a:cubicBezTo>
                  <a:pt x="1208653" y="1696346"/>
                  <a:pt x="476829" y="964585"/>
                  <a:pt x="383332" y="46792"/>
                </a:cubicBezTo>
                <a:close/>
                <a:moveTo>
                  <a:pt x="254013" y="0"/>
                </a:moveTo>
                <a:lnTo>
                  <a:pt x="277116" y="0"/>
                </a:lnTo>
                <a:lnTo>
                  <a:pt x="280023" y="57371"/>
                </a:lnTo>
                <a:cubicBezTo>
                  <a:pt x="378489" y="1023914"/>
                  <a:pt x="1149211" y="1794655"/>
                  <a:pt x="2115917" y="1893125"/>
                </a:cubicBezTo>
                <a:lnTo>
                  <a:pt x="2325894" y="1903762"/>
                </a:lnTo>
                <a:lnTo>
                  <a:pt x="2325894" y="1926863"/>
                </a:lnTo>
                <a:lnTo>
                  <a:pt x="2113563" y="1916107"/>
                </a:lnTo>
                <a:cubicBezTo>
                  <a:pt x="1136012" y="1816541"/>
                  <a:pt x="356615" y="1037211"/>
                  <a:pt x="257040" y="59745"/>
                </a:cubicBezTo>
                <a:close/>
                <a:moveTo>
                  <a:pt x="126949" y="0"/>
                </a:moveTo>
                <a:lnTo>
                  <a:pt x="150160" y="0"/>
                </a:lnTo>
                <a:lnTo>
                  <a:pt x="153729" y="70454"/>
                </a:lnTo>
                <a:cubicBezTo>
                  <a:pt x="258274" y="1096671"/>
                  <a:pt x="1076570" y="1914983"/>
                  <a:pt x="2102955" y="2019530"/>
                </a:cubicBezTo>
                <a:lnTo>
                  <a:pt x="2325894" y="2030824"/>
                </a:lnTo>
                <a:lnTo>
                  <a:pt x="2325894" y="2053925"/>
                </a:lnTo>
                <a:lnTo>
                  <a:pt x="2100598" y="2042512"/>
                </a:lnTo>
                <a:cubicBezTo>
                  <a:pt x="1063358" y="1936856"/>
                  <a:pt x="236298" y="1109866"/>
                  <a:pt x="130633" y="72714"/>
                </a:cubicBezTo>
                <a:close/>
                <a:moveTo>
                  <a:pt x="0" y="0"/>
                </a:moveTo>
                <a:lnTo>
                  <a:pt x="23103" y="0"/>
                </a:lnTo>
                <a:lnTo>
                  <a:pt x="27324" y="83311"/>
                </a:lnTo>
                <a:cubicBezTo>
                  <a:pt x="137958" y="1169290"/>
                  <a:pt x="1003916" y="2035178"/>
                  <a:pt x="2089991" y="2145803"/>
                </a:cubicBezTo>
                <a:lnTo>
                  <a:pt x="2325894" y="2157753"/>
                </a:lnTo>
                <a:lnTo>
                  <a:pt x="2325894" y="2180854"/>
                </a:lnTo>
                <a:lnTo>
                  <a:pt x="2087636" y="2168784"/>
                </a:lnTo>
                <a:cubicBezTo>
                  <a:pt x="990717" y="2057051"/>
                  <a:pt x="116084" y="1182492"/>
                  <a:pt x="4341" y="85667"/>
                </a:cubicBezTo>
                <a:close/>
              </a:path>
            </a:pathLst>
          </a:custGeom>
          <a:solidFill>
            <a:srgbClr val="E6F0FE"/>
          </a:solidFill>
          <a:ln w="476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p:cNvSpPr>
            <a:spLocks noGrp="1"/>
          </p:cNvSpPr>
          <p:nvPr>
            <p:ph type="title"/>
          </p:nvPr>
        </p:nvSpPr>
        <p:spPr/>
        <p:txBody>
          <a:bodyPr>
            <a:noAutofit/>
          </a:bodyPr>
          <a:lstStyle>
            <a:lvl1pPr>
              <a:lnSpc>
                <a:spcPct val="100000"/>
              </a:lnSpc>
              <a:defRPr/>
            </a:lvl1pPr>
          </a:lstStyle>
          <a:p>
            <a:r>
              <a:rPr lang="en-US"/>
              <a:t>Click to edit Master title style</a:t>
            </a:r>
            <a:endParaRPr lang="en-US" dirty="0"/>
          </a:p>
        </p:txBody>
      </p:sp>
      <p:sp>
        <p:nvSpPr>
          <p:cNvPr id="3" name="Content Placeholder 2"/>
          <p:cNvSpPr>
            <a:spLocks noGrp="1"/>
          </p:cNvSpPr>
          <p:nvPr>
            <p:ph sz="half" idx="1"/>
          </p:nvPr>
        </p:nvSpPr>
        <p:spPr>
          <a:xfrm>
            <a:off x="755904" y="2825496"/>
            <a:ext cx="10680192" cy="2834640"/>
          </a:xfrm>
        </p:spPr>
        <p:txBody>
          <a:bodyPr>
            <a:no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noAutofit/>
          </a:bodyPr>
          <a:lstStyle/>
          <a:p>
            <a:r>
              <a:rPr lang="en-US"/>
              <a:t>Presentation title</a:t>
            </a:r>
            <a:endParaRPr lang="en-US" dirty="0"/>
          </a:p>
        </p:txBody>
      </p:sp>
      <p:sp>
        <p:nvSpPr>
          <p:cNvPr id="7" name="Slide Number Placeholder 6"/>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4571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p:cNvSpPr>
            <a:spLocks noGrp="1"/>
          </p:cNvSpPr>
          <p:nvPr>
            <p:ph type="title"/>
          </p:nvPr>
        </p:nvSpPr>
        <p:spPr>
          <a:xfrm>
            <a:off x="4389120" y="2395728"/>
            <a:ext cx="7013448" cy="1627632"/>
          </a:xfrm>
        </p:spPr>
        <p:txBody>
          <a:bodyPr lIns="0" tIns="0" rIns="0" bIns="0">
            <a:noAutofit/>
          </a:bodyPr>
          <a:lstStyle>
            <a:lvl1pPr algn="l">
              <a:lnSpc>
                <a:spcPct val="100000"/>
              </a:lnSpc>
              <a:defRPr sz="33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57" name="Text Placeholder 54">
            <a:extLst>
              <a:ext uri="{FF2B5EF4-FFF2-40B4-BE49-F238E27FC236}">
                <a16:creationId xmlns:a16="http://schemas.microsoft.com/office/drawing/2014/main" id="{A493C80D-2813-9E70-8901-D4B9EA4DD7EA}"/>
              </a:ext>
            </a:extLst>
          </p:cNvPr>
          <p:cNvSpPr>
            <a:spLocks noGrp="1"/>
          </p:cNvSpPr>
          <p:nvPr>
            <p:ph type="body" sz="quarter" idx="15" hasCustomPrompt="1"/>
          </p:nvPr>
        </p:nvSpPr>
        <p:spPr>
          <a:xfrm>
            <a:off x="3611880" y="1984248"/>
            <a:ext cx="768096" cy="1627632"/>
          </a:xfrm>
        </p:spPr>
        <p:txBody>
          <a:bodyPr lIns="91440" tIns="45720" rIns="91440" bIns="54864">
            <a:noAutofit/>
          </a:bodyPr>
          <a:lstStyle>
            <a:lvl1pPr marL="0" indent="0">
              <a:buNone/>
              <a:defRPr sz="10000" b="1"/>
            </a:lvl1pPr>
          </a:lstStyle>
          <a:p>
            <a:pPr lvl="0"/>
            <a:r>
              <a:rPr lang="en-US" dirty="0"/>
              <a:t>“</a:t>
            </a:r>
          </a:p>
        </p:txBody>
      </p:sp>
      <p:sp>
        <p:nvSpPr>
          <p:cNvPr id="55" name="Text Placeholder 54">
            <a:extLst>
              <a:ext uri="{FF2B5EF4-FFF2-40B4-BE49-F238E27FC236}">
                <a16:creationId xmlns:a16="http://schemas.microsoft.com/office/drawing/2014/main" id="{A2733C45-7C53-2BC5-3F62-D069650A79C9}"/>
              </a:ext>
            </a:extLst>
          </p:cNvPr>
          <p:cNvSpPr>
            <a:spLocks noGrp="1"/>
          </p:cNvSpPr>
          <p:nvPr>
            <p:ph type="body" sz="quarter" idx="13"/>
          </p:nvPr>
        </p:nvSpPr>
        <p:spPr>
          <a:xfrm>
            <a:off x="4389120" y="4308475"/>
            <a:ext cx="3932238" cy="588963"/>
          </a:xfrm>
        </p:spPr>
        <p:txBody>
          <a:bodyPr lIns="0" tIns="0" rIns="0" bIns="0">
            <a:noAutofit/>
          </a:bodyPr>
          <a:lstStyle>
            <a:lvl1pPr marL="0" indent="0">
              <a:buNone/>
              <a:defRPr sz="2400"/>
            </a:lvl1pPr>
          </a:lstStyle>
          <a:p>
            <a:pPr lvl="0"/>
            <a:r>
              <a:rPr lang="en-US"/>
              <a:t>Click to edit Master text styles</a:t>
            </a:r>
          </a:p>
        </p:txBody>
      </p:sp>
      <p:sp>
        <p:nvSpPr>
          <p:cNvPr id="56" name="Text Placeholder 54">
            <a:extLst>
              <a:ext uri="{FF2B5EF4-FFF2-40B4-BE49-F238E27FC236}">
                <a16:creationId xmlns:a16="http://schemas.microsoft.com/office/drawing/2014/main" id="{B1D62231-87CB-21EC-CF8C-46276AD1F951}"/>
              </a:ext>
            </a:extLst>
          </p:cNvPr>
          <p:cNvSpPr>
            <a:spLocks noGrp="1"/>
          </p:cNvSpPr>
          <p:nvPr>
            <p:ph type="body" sz="quarter" idx="14" hasCustomPrompt="1"/>
          </p:nvPr>
        </p:nvSpPr>
        <p:spPr>
          <a:xfrm>
            <a:off x="9500616" y="3209544"/>
            <a:ext cx="768096" cy="1627632"/>
          </a:xfrm>
        </p:spPr>
        <p:txBody>
          <a:bodyPr lIns="91440" tIns="45720" rIns="91440" bIns="54864">
            <a:noAutofit/>
          </a:bodyPr>
          <a:lstStyle>
            <a:lvl1pPr marL="0" indent="0">
              <a:buNone/>
              <a:defRPr sz="10000" b="1"/>
            </a:lvl1pPr>
          </a:lstStyle>
          <a:p>
            <a:pPr lvl="0"/>
            <a:r>
              <a:rPr lang="en-US" dirty="0"/>
              <a:t>”</a:t>
            </a:r>
          </a:p>
        </p:txBody>
      </p:sp>
      <p:sp>
        <p:nvSpPr>
          <p:cNvPr id="32" name="Image 1" descr="preencoded.png">
            <a:extLst>
              <a:ext uri="{FF2B5EF4-FFF2-40B4-BE49-F238E27FC236}">
                <a16:creationId xmlns:a16="http://schemas.microsoft.com/office/drawing/2014/main" id="{2A3EC91E-4089-D366-06D3-3E66F93DFAF3}"/>
              </a:ext>
            </a:extLst>
          </p:cNvPr>
          <p:cNvSpPr/>
          <p:nvPr/>
        </p:nvSpPr>
        <p:spPr>
          <a:xfrm>
            <a:off x="-7117" y="0"/>
            <a:ext cx="2550985" cy="6858000"/>
          </a:xfrm>
          <a:custGeom>
            <a:avLst/>
            <a:gdLst>
              <a:gd name="connsiteX0" fmla="*/ 2550985 w 2550985"/>
              <a:gd name="connsiteY0" fmla="*/ 0 h 6858000"/>
              <a:gd name="connsiteX1" fmla="*/ 0 w 2550985"/>
              <a:gd name="connsiteY1" fmla="*/ 0 h 6858000"/>
              <a:gd name="connsiteX2" fmla="*/ 0 w 2550985"/>
              <a:gd name="connsiteY2" fmla="*/ 6858000 h 6858000"/>
              <a:gd name="connsiteX3" fmla="*/ 2550985 w 2550985"/>
              <a:gd name="connsiteY3" fmla="*/ 6858000 h 6858000"/>
              <a:gd name="connsiteX4" fmla="*/ 2550985 w 255098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0985" h="6858000">
                <a:moveTo>
                  <a:pt x="2550985" y="0"/>
                </a:moveTo>
                <a:lnTo>
                  <a:pt x="0" y="0"/>
                </a:lnTo>
                <a:lnTo>
                  <a:pt x="0" y="6858000"/>
                </a:lnTo>
                <a:lnTo>
                  <a:pt x="2550985" y="6858000"/>
                </a:lnTo>
                <a:lnTo>
                  <a:pt x="2550985" y="0"/>
                </a:lnTo>
                <a:close/>
              </a:path>
            </a:pathLst>
          </a:custGeom>
          <a:solidFill>
            <a:schemeClr val="accent4"/>
          </a:solidFill>
          <a:ln w="7045" cap="flat">
            <a:noFill/>
            <a:prstDash val="solid"/>
            <a:miter/>
          </a:ln>
        </p:spPr>
        <p:txBody>
          <a:bodyPr rtlCol="0" anchor="ctr">
            <a:noAutofit/>
          </a:bodyPr>
          <a:lstStyle/>
          <a:p>
            <a:endParaRPr lang="en-US" dirty="0"/>
          </a:p>
        </p:txBody>
      </p:sp>
      <p:sp>
        <p:nvSpPr>
          <p:cNvPr id="53" name="Freeform: Shape 52">
            <a:extLst>
              <a:ext uri="{FF2B5EF4-FFF2-40B4-BE49-F238E27FC236}">
                <a16:creationId xmlns:a16="http://schemas.microsoft.com/office/drawing/2014/main" id="{70F595E1-C910-3710-90E9-AF5FFCE05861}"/>
              </a:ext>
            </a:extLst>
          </p:cNvPr>
          <p:cNvSpPr/>
          <p:nvPr userDrawn="1"/>
        </p:nvSpPr>
        <p:spPr>
          <a:xfrm>
            <a:off x="-9415" y="0"/>
            <a:ext cx="2548591" cy="2555628"/>
          </a:xfrm>
          <a:custGeom>
            <a:avLst/>
            <a:gdLst>
              <a:gd name="connsiteX0" fmla="*/ 138643 w 2548591"/>
              <a:gd name="connsiteY0" fmla="*/ 1 h 2555628"/>
              <a:gd name="connsiteX1" fmla="*/ 163874 w 2548591"/>
              <a:gd name="connsiteY1" fmla="*/ 1 h 2555628"/>
              <a:gd name="connsiteX2" fmla="*/ 2548463 w 2548591"/>
              <a:gd name="connsiteY2" fmla="*/ 2391168 h 2555628"/>
              <a:gd name="connsiteX3" fmla="*/ 2548463 w 2548591"/>
              <a:gd name="connsiteY3" fmla="*/ 2416472 h 2555628"/>
              <a:gd name="connsiteX4" fmla="*/ 2548590 w 2548591"/>
              <a:gd name="connsiteY4" fmla="*/ 2416600 h 2555628"/>
              <a:gd name="connsiteX5" fmla="*/ 138643 w 2548591"/>
              <a:gd name="connsiteY5" fmla="*/ 1 h 2555628"/>
              <a:gd name="connsiteX6" fmla="*/ 0 w 2548591"/>
              <a:gd name="connsiteY6" fmla="*/ 1 h 2555628"/>
              <a:gd name="connsiteX7" fmla="*/ 25231 w 2548591"/>
              <a:gd name="connsiteY7" fmla="*/ 1 h 2555628"/>
              <a:gd name="connsiteX8" fmla="*/ 2548591 w 2548591"/>
              <a:gd name="connsiteY8" fmla="*/ 2530324 h 2555628"/>
              <a:gd name="connsiteX9" fmla="*/ 2548591 w 2548591"/>
              <a:gd name="connsiteY9" fmla="*/ 2555628 h 2555628"/>
              <a:gd name="connsiteX10" fmla="*/ 0 w 2548591"/>
              <a:gd name="connsiteY10" fmla="*/ 1 h 2555628"/>
              <a:gd name="connsiteX11" fmla="*/ 277411 w 2548591"/>
              <a:gd name="connsiteY11" fmla="*/ 1 h 2555628"/>
              <a:gd name="connsiteX12" fmla="*/ 302642 w 2548591"/>
              <a:gd name="connsiteY12" fmla="*/ 1 h 2555628"/>
              <a:gd name="connsiteX13" fmla="*/ 2548582 w 2548591"/>
              <a:gd name="connsiteY13" fmla="*/ 2252147 h 2555628"/>
              <a:gd name="connsiteX14" fmla="*/ 2548582 w 2548591"/>
              <a:gd name="connsiteY14" fmla="*/ 2277444 h 2555628"/>
              <a:gd name="connsiteX15" fmla="*/ 277411 w 2548591"/>
              <a:gd name="connsiteY15" fmla="*/ 1 h 2555628"/>
              <a:gd name="connsiteX16" fmla="*/ 416054 w 2548591"/>
              <a:gd name="connsiteY16" fmla="*/ 1 h 2555628"/>
              <a:gd name="connsiteX17" fmla="*/ 441285 w 2548591"/>
              <a:gd name="connsiteY17" fmla="*/ 1 h 2555628"/>
              <a:gd name="connsiteX18" fmla="*/ 2548589 w 2548591"/>
              <a:gd name="connsiteY18" fmla="*/ 2113119 h 2555628"/>
              <a:gd name="connsiteX19" fmla="*/ 2548589 w 2548591"/>
              <a:gd name="connsiteY19" fmla="*/ 2138423 h 2555628"/>
              <a:gd name="connsiteX20" fmla="*/ 416054 w 2548591"/>
              <a:gd name="connsiteY20" fmla="*/ 1 h 2555628"/>
              <a:gd name="connsiteX21" fmla="*/ 554698 w 2548591"/>
              <a:gd name="connsiteY21" fmla="*/ 1 h 2555628"/>
              <a:gd name="connsiteX22" fmla="*/ 579930 w 2548591"/>
              <a:gd name="connsiteY22" fmla="*/ 1 h 2555628"/>
              <a:gd name="connsiteX23" fmla="*/ 2548462 w 2548591"/>
              <a:gd name="connsiteY23" fmla="*/ 1973963 h 2555628"/>
              <a:gd name="connsiteX24" fmla="*/ 2548462 w 2548591"/>
              <a:gd name="connsiteY24" fmla="*/ 1999267 h 2555628"/>
              <a:gd name="connsiteX25" fmla="*/ 2548589 w 2548591"/>
              <a:gd name="connsiteY25" fmla="*/ 1999394 h 2555628"/>
              <a:gd name="connsiteX26" fmla="*/ 554698 w 2548591"/>
              <a:gd name="connsiteY26" fmla="*/ 1 h 2555628"/>
              <a:gd name="connsiteX27" fmla="*/ 693468 w 2548591"/>
              <a:gd name="connsiteY27" fmla="*/ 0 h 2555628"/>
              <a:gd name="connsiteX28" fmla="*/ 718701 w 2548591"/>
              <a:gd name="connsiteY28" fmla="*/ 0 h 2555628"/>
              <a:gd name="connsiteX29" fmla="*/ 2548583 w 2548591"/>
              <a:gd name="connsiteY29" fmla="*/ 1834942 h 2555628"/>
              <a:gd name="connsiteX30" fmla="*/ 2548583 w 2548591"/>
              <a:gd name="connsiteY30" fmla="*/ 1860239 h 2555628"/>
              <a:gd name="connsiteX31" fmla="*/ 693468 w 2548591"/>
              <a:gd name="connsiteY31" fmla="*/ 0 h 2555628"/>
              <a:gd name="connsiteX32" fmla="*/ 832112 w 2548591"/>
              <a:gd name="connsiteY32" fmla="*/ 0 h 2555628"/>
              <a:gd name="connsiteX33" fmla="*/ 857340 w 2548591"/>
              <a:gd name="connsiteY33" fmla="*/ 0 h 2555628"/>
              <a:gd name="connsiteX34" fmla="*/ 2548582 w 2548591"/>
              <a:gd name="connsiteY34" fmla="*/ 1695913 h 2555628"/>
              <a:gd name="connsiteX35" fmla="*/ 2548582 w 2548591"/>
              <a:gd name="connsiteY35" fmla="*/ 1721210 h 2555628"/>
              <a:gd name="connsiteX36" fmla="*/ 832112 w 2548591"/>
              <a:gd name="connsiteY36" fmla="*/ 0 h 2555628"/>
              <a:gd name="connsiteX37" fmla="*/ 970758 w 2548591"/>
              <a:gd name="connsiteY37" fmla="*/ 0 h 2555628"/>
              <a:gd name="connsiteX38" fmla="*/ 995986 w 2548591"/>
              <a:gd name="connsiteY38" fmla="*/ 0 h 2555628"/>
              <a:gd name="connsiteX39" fmla="*/ 2548463 w 2548591"/>
              <a:gd name="connsiteY39" fmla="*/ 1556758 h 2555628"/>
              <a:gd name="connsiteX40" fmla="*/ 2548463 w 2548591"/>
              <a:gd name="connsiteY40" fmla="*/ 1582062 h 2555628"/>
              <a:gd name="connsiteX41" fmla="*/ 2548590 w 2548591"/>
              <a:gd name="connsiteY41" fmla="*/ 1582189 h 2555628"/>
              <a:gd name="connsiteX42" fmla="*/ 970758 w 2548591"/>
              <a:gd name="connsiteY42" fmla="*/ 0 h 2555628"/>
              <a:gd name="connsiteX43" fmla="*/ 1109529 w 2548591"/>
              <a:gd name="connsiteY43" fmla="*/ 0 h 2555628"/>
              <a:gd name="connsiteX44" fmla="*/ 1134764 w 2548591"/>
              <a:gd name="connsiteY44" fmla="*/ 0 h 2555628"/>
              <a:gd name="connsiteX45" fmla="*/ 2548589 w 2548591"/>
              <a:gd name="connsiteY45" fmla="*/ 1417736 h 2555628"/>
              <a:gd name="connsiteX46" fmla="*/ 2548589 w 2548591"/>
              <a:gd name="connsiteY46" fmla="*/ 1443033 h 2555628"/>
              <a:gd name="connsiteX47" fmla="*/ 1109529 w 2548591"/>
              <a:gd name="connsiteY47" fmla="*/ 0 h 2555628"/>
              <a:gd name="connsiteX48" fmla="*/ 1248168 w 2548591"/>
              <a:gd name="connsiteY48" fmla="*/ 0 h 2555628"/>
              <a:gd name="connsiteX49" fmla="*/ 1273396 w 2548591"/>
              <a:gd name="connsiteY49" fmla="*/ 0 h 2555628"/>
              <a:gd name="connsiteX50" fmla="*/ 2548583 w 2548591"/>
              <a:gd name="connsiteY50" fmla="*/ 1278708 h 2555628"/>
              <a:gd name="connsiteX51" fmla="*/ 2548583 w 2548591"/>
              <a:gd name="connsiteY51" fmla="*/ 1304005 h 2555628"/>
              <a:gd name="connsiteX52" fmla="*/ 1248168 w 2548591"/>
              <a:gd name="connsiteY52" fmla="*/ 0 h 2555628"/>
              <a:gd name="connsiteX53" fmla="*/ 1386813 w 2548591"/>
              <a:gd name="connsiteY53" fmla="*/ 0 h 2555628"/>
              <a:gd name="connsiteX54" fmla="*/ 1412041 w 2548591"/>
              <a:gd name="connsiteY54" fmla="*/ 0 h 2555628"/>
              <a:gd name="connsiteX55" fmla="*/ 2548589 w 2548591"/>
              <a:gd name="connsiteY55" fmla="*/ 1139552 h 2555628"/>
              <a:gd name="connsiteX56" fmla="*/ 2548589 w 2548591"/>
              <a:gd name="connsiteY56" fmla="*/ 1164857 h 2555628"/>
              <a:gd name="connsiteX57" fmla="*/ 2548589 w 2548591"/>
              <a:gd name="connsiteY57" fmla="*/ 1164984 h 2555628"/>
              <a:gd name="connsiteX58" fmla="*/ 1386813 w 2548591"/>
              <a:gd name="connsiteY58" fmla="*/ 0 h 2555628"/>
              <a:gd name="connsiteX59" fmla="*/ 1525579 w 2548591"/>
              <a:gd name="connsiteY59" fmla="*/ 0 h 2555628"/>
              <a:gd name="connsiteX60" fmla="*/ 1550814 w 2548591"/>
              <a:gd name="connsiteY60" fmla="*/ 0 h 2555628"/>
              <a:gd name="connsiteX61" fmla="*/ 2548583 w 2548591"/>
              <a:gd name="connsiteY61" fmla="*/ 1000531 h 2555628"/>
              <a:gd name="connsiteX62" fmla="*/ 2548583 w 2548591"/>
              <a:gd name="connsiteY62" fmla="*/ 1025828 h 2555628"/>
              <a:gd name="connsiteX63" fmla="*/ 1525579 w 2548591"/>
              <a:gd name="connsiteY63" fmla="*/ 0 h 2555628"/>
              <a:gd name="connsiteX64" fmla="*/ 1664231 w 2548591"/>
              <a:gd name="connsiteY64" fmla="*/ 0 h 2555628"/>
              <a:gd name="connsiteX65" fmla="*/ 1689459 w 2548591"/>
              <a:gd name="connsiteY65" fmla="*/ 0 h 2555628"/>
              <a:gd name="connsiteX66" fmla="*/ 2548589 w 2548591"/>
              <a:gd name="connsiteY66" fmla="*/ 861503 h 2555628"/>
              <a:gd name="connsiteX67" fmla="*/ 2548589 w 2548591"/>
              <a:gd name="connsiteY67" fmla="*/ 886800 h 2555628"/>
              <a:gd name="connsiteX68" fmla="*/ 1664231 w 2548591"/>
              <a:gd name="connsiteY68" fmla="*/ 0 h 2555628"/>
              <a:gd name="connsiteX69" fmla="*/ 1802870 w 2548591"/>
              <a:gd name="connsiteY69" fmla="*/ 0 h 2555628"/>
              <a:gd name="connsiteX70" fmla="*/ 1828097 w 2548591"/>
              <a:gd name="connsiteY70" fmla="*/ 0 h 2555628"/>
              <a:gd name="connsiteX71" fmla="*/ 2548583 w 2548591"/>
              <a:gd name="connsiteY71" fmla="*/ 722347 h 2555628"/>
              <a:gd name="connsiteX72" fmla="*/ 2548583 w 2548591"/>
              <a:gd name="connsiteY72" fmla="*/ 747651 h 2555628"/>
              <a:gd name="connsiteX73" fmla="*/ 2548583 w 2548591"/>
              <a:gd name="connsiteY73" fmla="*/ 747778 h 2555628"/>
              <a:gd name="connsiteX74" fmla="*/ 1802870 w 2548591"/>
              <a:gd name="connsiteY74" fmla="*/ 0 h 2555628"/>
              <a:gd name="connsiteX75" fmla="*/ 1941642 w 2548591"/>
              <a:gd name="connsiteY75" fmla="*/ 0 h 2555628"/>
              <a:gd name="connsiteX76" fmla="*/ 1966877 w 2548591"/>
              <a:gd name="connsiteY76" fmla="*/ 0 h 2555628"/>
              <a:gd name="connsiteX77" fmla="*/ 2548589 w 2548591"/>
              <a:gd name="connsiteY77" fmla="*/ 583321 h 2555628"/>
              <a:gd name="connsiteX78" fmla="*/ 2548589 w 2548591"/>
              <a:gd name="connsiteY78" fmla="*/ 608622 h 2555628"/>
              <a:gd name="connsiteX79" fmla="*/ 1941642 w 2548591"/>
              <a:gd name="connsiteY79" fmla="*/ 0 h 2555628"/>
              <a:gd name="connsiteX80" fmla="*/ 2080281 w 2548591"/>
              <a:gd name="connsiteY80" fmla="*/ 0 h 2555628"/>
              <a:gd name="connsiteX81" fmla="*/ 2105508 w 2548591"/>
              <a:gd name="connsiteY81" fmla="*/ 0 h 2555628"/>
              <a:gd name="connsiteX82" fmla="*/ 2548582 w 2548591"/>
              <a:gd name="connsiteY82" fmla="*/ 444296 h 2555628"/>
              <a:gd name="connsiteX83" fmla="*/ 2548582 w 2548591"/>
              <a:gd name="connsiteY83" fmla="*/ 469597 h 2555628"/>
              <a:gd name="connsiteX84" fmla="*/ 2080281 w 2548591"/>
              <a:gd name="connsiteY84" fmla="*/ 0 h 2555628"/>
              <a:gd name="connsiteX85" fmla="*/ 2218926 w 2548591"/>
              <a:gd name="connsiteY85" fmla="*/ 0 h 2555628"/>
              <a:gd name="connsiteX86" fmla="*/ 2244153 w 2548591"/>
              <a:gd name="connsiteY86" fmla="*/ 0 h 2555628"/>
              <a:gd name="connsiteX87" fmla="*/ 2548582 w 2548591"/>
              <a:gd name="connsiteY87" fmla="*/ 305270 h 2555628"/>
              <a:gd name="connsiteX88" fmla="*/ 2548582 w 2548591"/>
              <a:gd name="connsiteY88" fmla="*/ 330570 h 2555628"/>
              <a:gd name="connsiteX89" fmla="*/ 2218926 w 2548591"/>
              <a:gd name="connsiteY89" fmla="*/ 0 h 255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2548591" h="2555628">
                <a:moveTo>
                  <a:pt x="138643" y="1"/>
                </a:moveTo>
                <a:lnTo>
                  <a:pt x="163874" y="1"/>
                </a:lnTo>
                <a:cubicBezTo>
                  <a:pt x="163874" y="1318576"/>
                  <a:pt x="1233644" y="2391168"/>
                  <a:pt x="2548463" y="2391168"/>
                </a:cubicBezTo>
                <a:lnTo>
                  <a:pt x="2548463" y="2416472"/>
                </a:lnTo>
                <a:lnTo>
                  <a:pt x="2548590" y="2416600"/>
                </a:lnTo>
                <a:cubicBezTo>
                  <a:pt x="1219755" y="2416600"/>
                  <a:pt x="138643" y="1332503"/>
                  <a:pt x="138643" y="1"/>
                </a:cubicBezTo>
                <a:close/>
                <a:moveTo>
                  <a:pt x="0" y="1"/>
                </a:moveTo>
                <a:lnTo>
                  <a:pt x="25231" y="1"/>
                </a:lnTo>
                <a:cubicBezTo>
                  <a:pt x="25231" y="1395244"/>
                  <a:pt x="1157188" y="2530324"/>
                  <a:pt x="2548591" y="2530324"/>
                </a:cubicBezTo>
                <a:lnTo>
                  <a:pt x="2548591" y="2555628"/>
                </a:lnTo>
                <a:cubicBezTo>
                  <a:pt x="1143299" y="2555628"/>
                  <a:pt x="0" y="1409172"/>
                  <a:pt x="0" y="1"/>
                </a:cubicBezTo>
                <a:close/>
                <a:moveTo>
                  <a:pt x="277411" y="1"/>
                </a:moveTo>
                <a:lnTo>
                  <a:pt x="302642" y="1"/>
                </a:lnTo>
                <a:cubicBezTo>
                  <a:pt x="302642" y="1241907"/>
                  <a:pt x="1310229" y="2252147"/>
                  <a:pt x="2548582" y="2252147"/>
                </a:cubicBezTo>
                <a:lnTo>
                  <a:pt x="2548582" y="2277444"/>
                </a:lnTo>
                <a:cubicBezTo>
                  <a:pt x="1296205" y="2277444"/>
                  <a:pt x="277411" y="1255835"/>
                  <a:pt x="277411" y="1"/>
                </a:cubicBezTo>
                <a:close/>
                <a:moveTo>
                  <a:pt x="416054" y="1"/>
                </a:moveTo>
                <a:lnTo>
                  <a:pt x="441285" y="1"/>
                </a:lnTo>
                <a:cubicBezTo>
                  <a:pt x="441285" y="1165111"/>
                  <a:pt x="1386559" y="2113119"/>
                  <a:pt x="2548589" y="2113119"/>
                </a:cubicBezTo>
                <a:lnTo>
                  <a:pt x="2548589" y="2138423"/>
                </a:lnTo>
                <a:cubicBezTo>
                  <a:pt x="1372670" y="2138423"/>
                  <a:pt x="416054" y="1179166"/>
                  <a:pt x="416054" y="1"/>
                </a:cubicBezTo>
                <a:close/>
                <a:moveTo>
                  <a:pt x="554698" y="1"/>
                </a:moveTo>
                <a:lnTo>
                  <a:pt x="579930" y="1"/>
                </a:lnTo>
                <a:cubicBezTo>
                  <a:pt x="579930" y="1088442"/>
                  <a:pt x="1463017" y="1973963"/>
                  <a:pt x="2548462" y="1973963"/>
                </a:cubicBezTo>
                <a:lnTo>
                  <a:pt x="2548462" y="1999267"/>
                </a:lnTo>
                <a:lnTo>
                  <a:pt x="2548589" y="1999394"/>
                </a:lnTo>
                <a:cubicBezTo>
                  <a:pt x="1449127" y="1999394"/>
                  <a:pt x="554698" y="1102497"/>
                  <a:pt x="554698" y="1"/>
                </a:cubicBezTo>
                <a:close/>
                <a:moveTo>
                  <a:pt x="693468" y="0"/>
                </a:moveTo>
                <a:lnTo>
                  <a:pt x="718701" y="0"/>
                </a:lnTo>
                <a:cubicBezTo>
                  <a:pt x="718701" y="1011773"/>
                  <a:pt x="1539602" y="1834942"/>
                  <a:pt x="2548583" y="1834942"/>
                </a:cubicBezTo>
                <a:lnTo>
                  <a:pt x="2548583" y="1860239"/>
                </a:lnTo>
                <a:cubicBezTo>
                  <a:pt x="1525706" y="1860239"/>
                  <a:pt x="693468" y="1025701"/>
                  <a:pt x="693468" y="0"/>
                </a:cubicBezTo>
                <a:close/>
                <a:moveTo>
                  <a:pt x="832112" y="0"/>
                </a:moveTo>
                <a:lnTo>
                  <a:pt x="857340" y="0"/>
                </a:lnTo>
                <a:cubicBezTo>
                  <a:pt x="857340" y="935105"/>
                  <a:pt x="1616059" y="1695913"/>
                  <a:pt x="2548582" y="1695913"/>
                </a:cubicBezTo>
                <a:lnTo>
                  <a:pt x="2548582" y="1721210"/>
                </a:lnTo>
                <a:cubicBezTo>
                  <a:pt x="1602170" y="1721210"/>
                  <a:pt x="832112" y="949032"/>
                  <a:pt x="832112" y="0"/>
                </a:cubicBezTo>
                <a:close/>
                <a:moveTo>
                  <a:pt x="970758" y="0"/>
                </a:moveTo>
                <a:lnTo>
                  <a:pt x="995986" y="0"/>
                </a:lnTo>
                <a:cubicBezTo>
                  <a:pt x="995986" y="858436"/>
                  <a:pt x="1692391" y="1556758"/>
                  <a:pt x="2548463" y="1556758"/>
                </a:cubicBezTo>
                <a:lnTo>
                  <a:pt x="2548463" y="1582062"/>
                </a:lnTo>
                <a:lnTo>
                  <a:pt x="2548590" y="1582189"/>
                </a:lnTo>
                <a:cubicBezTo>
                  <a:pt x="1678628" y="1582189"/>
                  <a:pt x="970758" y="872491"/>
                  <a:pt x="970758" y="0"/>
                </a:cubicBezTo>
                <a:close/>
                <a:moveTo>
                  <a:pt x="1109529" y="0"/>
                </a:moveTo>
                <a:lnTo>
                  <a:pt x="1134764" y="0"/>
                </a:lnTo>
                <a:cubicBezTo>
                  <a:pt x="1134764" y="781767"/>
                  <a:pt x="1768975" y="1417736"/>
                  <a:pt x="2548589" y="1417736"/>
                </a:cubicBezTo>
                <a:lnTo>
                  <a:pt x="2548589" y="1443033"/>
                </a:lnTo>
                <a:cubicBezTo>
                  <a:pt x="1755086" y="1443033"/>
                  <a:pt x="1109529" y="795695"/>
                  <a:pt x="1109529" y="0"/>
                </a:cubicBezTo>
                <a:close/>
                <a:moveTo>
                  <a:pt x="1248168" y="0"/>
                </a:moveTo>
                <a:lnTo>
                  <a:pt x="1273396" y="0"/>
                </a:lnTo>
                <a:cubicBezTo>
                  <a:pt x="1273396" y="705097"/>
                  <a:pt x="1845433" y="1278708"/>
                  <a:pt x="2548583" y="1278708"/>
                </a:cubicBezTo>
                <a:lnTo>
                  <a:pt x="2548583" y="1304005"/>
                </a:lnTo>
                <a:cubicBezTo>
                  <a:pt x="1831537" y="1304005"/>
                  <a:pt x="1248168" y="719026"/>
                  <a:pt x="1248168" y="0"/>
                </a:cubicBezTo>
                <a:close/>
                <a:moveTo>
                  <a:pt x="1386813" y="0"/>
                </a:moveTo>
                <a:lnTo>
                  <a:pt x="1412041" y="0"/>
                </a:lnTo>
                <a:cubicBezTo>
                  <a:pt x="1412041" y="628428"/>
                  <a:pt x="1921890" y="1139552"/>
                  <a:pt x="2548589" y="1139552"/>
                </a:cubicBezTo>
                <a:lnTo>
                  <a:pt x="2548589" y="1164857"/>
                </a:lnTo>
                <a:lnTo>
                  <a:pt x="2548589" y="1164984"/>
                </a:lnTo>
                <a:cubicBezTo>
                  <a:pt x="1908001" y="1164984"/>
                  <a:pt x="1386813" y="642356"/>
                  <a:pt x="1386813" y="0"/>
                </a:cubicBezTo>
                <a:close/>
                <a:moveTo>
                  <a:pt x="1525579" y="0"/>
                </a:moveTo>
                <a:lnTo>
                  <a:pt x="1550814" y="0"/>
                </a:lnTo>
                <a:cubicBezTo>
                  <a:pt x="1550814" y="551759"/>
                  <a:pt x="1998468" y="1000531"/>
                  <a:pt x="2548583" y="1000531"/>
                </a:cubicBezTo>
                <a:lnTo>
                  <a:pt x="2548583" y="1025828"/>
                </a:lnTo>
                <a:cubicBezTo>
                  <a:pt x="1984452" y="1025828"/>
                  <a:pt x="1525579" y="565560"/>
                  <a:pt x="1525579" y="0"/>
                </a:cubicBezTo>
                <a:close/>
                <a:moveTo>
                  <a:pt x="1664231" y="0"/>
                </a:moveTo>
                <a:lnTo>
                  <a:pt x="1689459" y="0"/>
                </a:lnTo>
                <a:cubicBezTo>
                  <a:pt x="1689459" y="474963"/>
                  <a:pt x="2074805" y="861503"/>
                  <a:pt x="2548589" y="861503"/>
                </a:cubicBezTo>
                <a:lnTo>
                  <a:pt x="2548589" y="886800"/>
                </a:lnTo>
                <a:cubicBezTo>
                  <a:pt x="2060916" y="886800"/>
                  <a:pt x="1664231" y="489019"/>
                  <a:pt x="1664231" y="0"/>
                </a:cubicBezTo>
                <a:close/>
                <a:moveTo>
                  <a:pt x="1802870" y="0"/>
                </a:moveTo>
                <a:lnTo>
                  <a:pt x="1828097" y="0"/>
                </a:lnTo>
                <a:cubicBezTo>
                  <a:pt x="1828097" y="398295"/>
                  <a:pt x="2151263" y="722347"/>
                  <a:pt x="2548583" y="722347"/>
                </a:cubicBezTo>
                <a:lnTo>
                  <a:pt x="2548583" y="747651"/>
                </a:lnTo>
                <a:lnTo>
                  <a:pt x="2548583" y="747778"/>
                </a:lnTo>
                <a:cubicBezTo>
                  <a:pt x="2137367" y="747778"/>
                  <a:pt x="1802870" y="412350"/>
                  <a:pt x="1802870" y="0"/>
                </a:cubicBezTo>
                <a:close/>
                <a:moveTo>
                  <a:pt x="1941642" y="0"/>
                </a:moveTo>
                <a:lnTo>
                  <a:pt x="1966877" y="0"/>
                </a:lnTo>
                <a:cubicBezTo>
                  <a:pt x="1966877" y="321626"/>
                  <a:pt x="2227847" y="583321"/>
                  <a:pt x="2548589" y="583321"/>
                </a:cubicBezTo>
                <a:lnTo>
                  <a:pt x="2548589" y="608622"/>
                </a:lnTo>
                <a:cubicBezTo>
                  <a:pt x="2213831" y="608622"/>
                  <a:pt x="1941642" y="335553"/>
                  <a:pt x="1941642" y="0"/>
                </a:cubicBezTo>
                <a:close/>
                <a:moveTo>
                  <a:pt x="2080281" y="0"/>
                </a:moveTo>
                <a:lnTo>
                  <a:pt x="2105508" y="0"/>
                </a:lnTo>
                <a:cubicBezTo>
                  <a:pt x="2105508" y="244957"/>
                  <a:pt x="2304298" y="444296"/>
                  <a:pt x="2548582" y="444296"/>
                </a:cubicBezTo>
                <a:lnTo>
                  <a:pt x="2548582" y="469597"/>
                </a:lnTo>
                <a:cubicBezTo>
                  <a:pt x="2290409" y="469597"/>
                  <a:pt x="2080281" y="258885"/>
                  <a:pt x="2080281" y="0"/>
                </a:cubicBezTo>
                <a:close/>
                <a:moveTo>
                  <a:pt x="2218926" y="0"/>
                </a:moveTo>
                <a:lnTo>
                  <a:pt x="2244153" y="0"/>
                </a:lnTo>
                <a:cubicBezTo>
                  <a:pt x="2244153" y="168288"/>
                  <a:pt x="2380629" y="305270"/>
                  <a:pt x="2548582" y="305270"/>
                </a:cubicBezTo>
                <a:lnTo>
                  <a:pt x="2548582" y="330570"/>
                </a:lnTo>
                <a:cubicBezTo>
                  <a:pt x="2366866" y="330570"/>
                  <a:pt x="2218926" y="182344"/>
                  <a:pt x="2218926" y="0"/>
                </a:cubicBezTo>
                <a:close/>
              </a:path>
            </a:pathLst>
          </a:custGeom>
          <a:solidFill>
            <a:schemeClr val="bg1"/>
          </a:solidFill>
          <a:ln w="7032" cap="flat">
            <a:noFill/>
            <a:prstDash val="solid"/>
            <a:miter/>
          </a:ln>
        </p:spPr>
        <p:txBody>
          <a:bodyPr rtlCol="0" anchor="ctr">
            <a:noAutofit/>
          </a:bodyPr>
          <a:lstStyle/>
          <a:p>
            <a:endParaRPr lang="en-US" dirty="0"/>
          </a:p>
        </p:txBody>
      </p:sp>
      <p:sp>
        <p:nvSpPr>
          <p:cNvPr id="33" name="Image 4" descr="preencoded.png">
            <a:extLst>
              <a:ext uri="{FF2B5EF4-FFF2-40B4-BE49-F238E27FC236}">
                <a16:creationId xmlns:a16="http://schemas.microsoft.com/office/drawing/2014/main" id="{EC46DC71-C12A-96C8-3FE2-AA95AB58B349}"/>
              </a:ext>
            </a:extLst>
          </p:cNvPr>
          <p:cNvSpPr/>
          <p:nvPr/>
        </p:nvSpPr>
        <p:spPr>
          <a:xfrm>
            <a:off x="2543868" y="0"/>
            <a:ext cx="2560340" cy="2560340"/>
          </a:xfrm>
          <a:custGeom>
            <a:avLst/>
            <a:gdLst>
              <a:gd name="connsiteX0" fmla="*/ 0 w 2560340"/>
              <a:gd name="connsiteY0" fmla="*/ 2560340 h 2560340"/>
              <a:gd name="connsiteX1" fmla="*/ 2560340 w 2560340"/>
              <a:gd name="connsiteY1" fmla="*/ 0 h 2560340"/>
              <a:gd name="connsiteX2" fmla="*/ 0 w 2560340"/>
              <a:gd name="connsiteY2" fmla="*/ 0 h 2560340"/>
              <a:gd name="connsiteX3" fmla="*/ 0 w 2560340"/>
              <a:gd name="connsiteY3" fmla="*/ 2560340 h 2560340"/>
            </a:gdLst>
            <a:ahLst/>
            <a:cxnLst>
              <a:cxn ang="0">
                <a:pos x="connsiteX0" y="connsiteY0"/>
              </a:cxn>
              <a:cxn ang="0">
                <a:pos x="connsiteX1" y="connsiteY1"/>
              </a:cxn>
              <a:cxn ang="0">
                <a:pos x="connsiteX2" y="connsiteY2"/>
              </a:cxn>
              <a:cxn ang="0">
                <a:pos x="connsiteX3" y="connsiteY3"/>
              </a:cxn>
            </a:cxnLst>
            <a:rect l="l" t="t" r="r" b="b"/>
            <a:pathLst>
              <a:path w="2560340" h="2560340">
                <a:moveTo>
                  <a:pt x="0" y="2560340"/>
                </a:moveTo>
                <a:cubicBezTo>
                  <a:pt x="1414079" y="2560340"/>
                  <a:pt x="2560340" y="1414079"/>
                  <a:pt x="2560340" y="0"/>
                </a:cubicBezTo>
                <a:lnTo>
                  <a:pt x="0" y="0"/>
                </a:lnTo>
                <a:lnTo>
                  <a:pt x="0" y="2560340"/>
                </a:lnTo>
                <a:close/>
              </a:path>
            </a:pathLst>
          </a:custGeom>
          <a:solidFill>
            <a:schemeClr val="accent3"/>
          </a:solidFill>
          <a:ln w="7052" cap="flat">
            <a:noFill/>
            <a:prstDash val="solid"/>
            <a:miter/>
          </a:ln>
        </p:spPr>
        <p:txBody>
          <a:bodyPr rtlCol="0" anchor="ctr">
            <a:noAutofit/>
          </a:bodyPr>
          <a:lstStyle/>
          <a:p>
            <a:endParaRPr lang="en-US" dirty="0"/>
          </a:p>
        </p:txBody>
      </p:sp>
      <p:sp>
        <p:nvSpPr>
          <p:cNvPr id="29" name="Freeform 70">
            <a:extLst>
              <a:ext uri="{FF2B5EF4-FFF2-40B4-BE49-F238E27FC236}">
                <a16:creationId xmlns:a16="http://schemas.microsoft.com/office/drawing/2014/main" id="{AA39EF58-54F1-4AC9-1D83-2E7DEEAAEA6A}"/>
              </a:ext>
            </a:extLst>
          </p:cNvPr>
          <p:cNvSpPr>
            <a:spLocks/>
          </p:cNvSpPr>
          <p:nvPr userDrawn="1"/>
        </p:nvSpPr>
        <p:spPr bwMode="auto">
          <a:xfrm flipH="1">
            <a:off x="2535251" y="4308466"/>
            <a:ext cx="2550984" cy="2560441"/>
          </a:xfrm>
          <a:custGeom>
            <a:avLst/>
            <a:gdLst>
              <a:gd name="T0" fmla="*/ 0 w 1079"/>
              <a:gd name="T1" fmla="*/ 1083 h 1083"/>
              <a:gd name="T2" fmla="*/ 1079 w 1079"/>
              <a:gd name="T3" fmla="*/ 1083 h 1083"/>
              <a:gd name="T4" fmla="*/ 1079 w 1079"/>
              <a:gd name="T5" fmla="*/ 0 h 1083"/>
              <a:gd name="T6" fmla="*/ 0 w 1079"/>
              <a:gd name="T7" fmla="*/ 1083 h 1083"/>
            </a:gdLst>
            <a:ahLst/>
            <a:cxnLst>
              <a:cxn ang="0">
                <a:pos x="T0" y="T1"/>
              </a:cxn>
              <a:cxn ang="0">
                <a:pos x="T2" y="T3"/>
              </a:cxn>
              <a:cxn ang="0">
                <a:pos x="T4" y="T5"/>
              </a:cxn>
              <a:cxn ang="0">
                <a:pos x="T6" y="T7"/>
              </a:cxn>
            </a:cxnLst>
            <a:rect l="0" t="0" r="r" b="b"/>
            <a:pathLst>
              <a:path w="1079" h="1083">
                <a:moveTo>
                  <a:pt x="0" y="1083"/>
                </a:moveTo>
                <a:lnTo>
                  <a:pt x="1079" y="1083"/>
                </a:lnTo>
                <a:lnTo>
                  <a:pt x="1079" y="0"/>
                </a:lnTo>
                <a:lnTo>
                  <a:pt x="0" y="1083"/>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31" name="Freeform 70">
            <a:extLst>
              <a:ext uri="{FF2B5EF4-FFF2-40B4-BE49-F238E27FC236}">
                <a16:creationId xmlns:a16="http://schemas.microsoft.com/office/drawing/2014/main" id="{0C320934-59CC-4123-C7C1-FEEE89F3045F}"/>
              </a:ext>
            </a:extLst>
          </p:cNvPr>
          <p:cNvSpPr>
            <a:spLocks/>
          </p:cNvSpPr>
          <p:nvPr userDrawn="1"/>
        </p:nvSpPr>
        <p:spPr bwMode="auto">
          <a:xfrm flipH="1">
            <a:off x="-10617" y="4308466"/>
            <a:ext cx="2550984" cy="2560441"/>
          </a:xfrm>
          <a:custGeom>
            <a:avLst/>
            <a:gdLst>
              <a:gd name="T0" fmla="*/ 0 w 1079"/>
              <a:gd name="T1" fmla="*/ 1083 h 1083"/>
              <a:gd name="T2" fmla="*/ 1079 w 1079"/>
              <a:gd name="T3" fmla="*/ 1083 h 1083"/>
              <a:gd name="T4" fmla="*/ 1079 w 1079"/>
              <a:gd name="T5" fmla="*/ 0 h 1083"/>
              <a:gd name="T6" fmla="*/ 0 w 1079"/>
              <a:gd name="T7" fmla="*/ 1083 h 1083"/>
            </a:gdLst>
            <a:ahLst/>
            <a:cxnLst>
              <a:cxn ang="0">
                <a:pos x="T0" y="T1"/>
              </a:cxn>
              <a:cxn ang="0">
                <a:pos x="T2" y="T3"/>
              </a:cxn>
              <a:cxn ang="0">
                <a:pos x="T4" y="T5"/>
              </a:cxn>
              <a:cxn ang="0">
                <a:pos x="T6" y="T7"/>
              </a:cxn>
            </a:cxnLst>
            <a:rect l="0" t="0" r="r" b="b"/>
            <a:pathLst>
              <a:path w="1079" h="1083">
                <a:moveTo>
                  <a:pt x="0" y="1083"/>
                </a:moveTo>
                <a:lnTo>
                  <a:pt x="1079" y="1083"/>
                </a:lnTo>
                <a:lnTo>
                  <a:pt x="1079" y="0"/>
                </a:lnTo>
                <a:lnTo>
                  <a:pt x="0" y="1083"/>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6" name="Slide Number Placeholder 5"/>
          <p:cNvSpPr>
            <a:spLocks noGrp="1"/>
          </p:cNvSpPr>
          <p:nvPr>
            <p:ph type="sldNum" sz="quarter" idx="12"/>
          </p:nvPr>
        </p:nvSpPr>
        <p:spPr/>
        <p:txBody>
          <a:bodyPr>
            <a:noAutofit/>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52850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x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CC43996-DAC9-130F-CB05-4A8A90381D37}"/>
              </a:ext>
            </a:extLst>
          </p:cNvPr>
          <p:cNvSpPr/>
          <p:nvPr userDrawn="1"/>
        </p:nvSpPr>
        <p:spPr>
          <a:xfrm>
            <a:off x="-24064" y="3390900"/>
            <a:ext cx="12216063" cy="34671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450" dirty="0"/>
          </a:p>
        </p:txBody>
      </p:sp>
      <p:sp>
        <p:nvSpPr>
          <p:cNvPr id="2" name="Title 1">
            <a:extLst>
              <a:ext uri="{FF2B5EF4-FFF2-40B4-BE49-F238E27FC236}">
                <a16:creationId xmlns:a16="http://schemas.microsoft.com/office/drawing/2014/main" id="{EA04E8AF-9DFE-7077-DB36-941F6490BAD8}"/>
              </a:ext>
            </a:extLst>
          </p:cNvPr>
          <p:cNvSpPr>
            <a:spLocks noGrp="1"/>
          </p:cNvSpPr>
          <p:nvPr>
            <p:ph type="title"/>
          </p:nvPr>
        </p:nvSpPr>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43B58B80-D2DB-A0A1-0362-1157E9087574}"/>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B62C22E6-000A-05BA-5872-EF37F029AB00}"/>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17" name="Picture Placeholder 16">
            <a:extLst>
              <a:ext uri="{FF2B5EF4-FFF2-40B4-BE49-F238E27FC236}">
                <a16:creationId xmlns:a16="http://schemas.microsoft.com/office/drawing/2014/main" id="{6AAAFB85-16C0-836A-1D0D-E65277CC341D}"/>
              </a:ext>
            </a:extLst>
          </p:cNvPr>
          <p:cNvSpPr>
            <a:spLocks noGrp="1"/>
          </p:cNvSpPr>
          <p:nvPr>
            <p:ph type="pic" sz="quarter" idx="13"/>
          </p:nvPr>
        </p:nvSpPr>
        <p:spPr>
          <a:xfrm>
            <a:off x="758905" y="2392023"/>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9" name="Text Placeholder 18">
            <a:extLst>
              <a:ext uri="{FF2B5EF4-FFF2-40B4-BE49-F238E27FC236}">
                <a16:creationId xmlns:a16="http://schemas.microsoft.com/office/drawing/2014/main" id="{FB04BFFD-8D76-D31F-232F-38A7065ACAF3}"/>
              </a:ext>
            </a:extLst>
          </p:cNvPr>
          <p:cNvSpPr>
            <a:spLocks noGrp="1"/>
          </p:cNvSpPr>
          <p:nvPr>
            <p:ph type="body" sz="quarter" idx="14" hasCustomPrompt="1"/>
          </p:nvPr>
        </p:nvSpPr>
        <p:spPr>
          <a:xfrm>
            <a:off x="758905" y="4989515"/>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1" name="Text Placeholder 20">
            <a:extLst>
              <a:ext uri="{FF2B5EF4-FFF2-40B4-BE49-F238E27FC236}">
                <a16:creationId xmlns:a16="http://schemas.microsoft.com/office/drawing/2014/main" id="{75A2E03A-AFB4-3868-FAB5-A24228FA8A04}"/>
              </a:ext>
            </a:extLst>
          </p:cNvPr>
          <p:cNvSpPr>
            <a:spLocks noGrp="1"/>
          </p:cNvSpPr>
          <p:nvPr>
            <p:ph type="body" sz="quarter" idx="15" hasCustomPrompt="1"/>
          </p:nvPr>
        </p:nvSpPr>
        <p:spPr>
          <a:xfrm>
            <a:off x="916885" y="5599755"/>
            <a:ext cx="2283472" cy="365125"/>
          </a:xfrm>
        </p:spPr>
        <p:txBody>
          <a:bodyPr anchor="ctr">
            <a:noAutofit/>
          </a:bodyPr>
          <a:lstStyle>
            <a:lvl1pPr marL="0" indent="0" algn="ctr">
              <a:buNone/>
              <a:defRPr sz="1400"/>
            </a:lvl1pPr>
          </a:lstStyle>
          <a:p>
            <a:pPr lvl="0"/>
            <a:r>
              <a:rPr lang="en-US" dirty="0"/>
              <a:t>Title</a:t>
            </a:r>
          </a:p>
        </p:txBody>
      </p:sp>
      <p:sp>
        <p:nvSpPr>
          <p:cNvPr id="23" name="Picture Placeholder 16">
            <a:extLst>
              <a:ext uri="{FF2B5EF4-FFF2-40B4-BE49-F238E27FC236}">
                <a16:creationId xmlns:a16="http://schemas.microsoft.com/office/drawing/2014/main" id="{FBADCD1B-D9E0-EA12-0DD5-22E5C60E5D6B}"/>
              </a:ext>
            </a:extLst>
          </p:cNvPr>
          <p:cNvSpPr>
            <a:spLocks noGrp="1"/>
          </p:cNvSpPr>
          <p:nvPr>
            <p:ph type="pic" sz="quarter" idx="17"/>
          </p:nvPr>
        </p:nvSpPr>
        <p:spPr>
          <a:xfrm>
            <a:off x="3517361" y="2392619"/>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2" name="Text Placeholder 18">
            <a:extLst>
              <a:ext uri="{FF2B5EF4-FFF2-40B4-BE49-F238E27FC236}">
                <a16:creationId xmlns:a16="http://schemas.microsoft.com/office/drawing/2014/main" id="{AD33972D-9092-4B3C-A699-07849068AF1D}"/>
              </a:ext>
            </a:extLst>
          </p:cNvPr>
          <p:cNvSpPr>
            <a:spLocks noGrp="1"/>
          </p:cNvSpPr>
          <p:nvPr>
            <p:ph type="body" sz="quarter" idx="16" hasCustomPrompt="1"/>
          </p:nvPr>
        </p:nvSpPr>
        <p:spPr>
          <a:xfrm>
            <a:off x="3516747" y="4990111"/>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4" name="Text Placeholder 20">
            <a:extLst>
              <a:ext uri="{FF2B5EF4-FFF2-40B4-BE49-F238E27FC236}">
                <a16:creationId xmlns:a16="http://schemas.microsoft.com/office/drawing/2014/main" id="{B54F15B1-EAC3-0113-6737-C64480876C5F}"/>
              </a:ext>
            </a:extLst>
          </p:cNvPr>
          <p:cNvSpPr>
            <a:spLocks noGrp="1"/>
          </p:cNvSpPr>
          <p:nvPr>
            <p:ph type="body" sz="quarter" idx="18" hasCustomPrompt="1"/>
          </p:nvPr>
        </p:nvSpPr>
        <p:spPr>
          <a:xfrm>
            <a:off x="3674073" y="5600351"/>
            <a:ext cx="2283472" cy="365125"/>
          </a:xfrm>
        </p:spPr>
        <p:txBody>
          <a:bodyPr anchor="ctr">
            <a:noAutofit/>
          </a:bodyPr>
          <a:lstStyle>
            <a:lvl1pPr marL="0" indent="0" algn="ctr">
              <a:buNone/>
              <a:defRPr sz="1400"/>
            </a:lvl1pPr>
          </a:lstStyle>
          <a:p>
            <a:pPr lvl="0"/>
            <a:r>
              <a:rPr lang="en-US" dirty="0"/>
              <a:t>Title</a:t>
            </a:r>
          </a:p>
        </p:txBody>
      </p:sp>
      <p:sp>
        <p:nvSpPr>
          <p:cNvPr id="26" name="Picture Placeholder 16">
            <a:extLst>
              <a:ext uri="{FF2B5EF4-FFF2-40B4-BE49-F238E27FC236}">
                <a16:creationId xmlns:a16="http://schemas.microsoft.com/office/drawing/2014/main" id="{FCEED0A5-9A71-D54A-91FC-264BD71DDED3}"/>
              </a:ext>
            </a:extLst>
          </p:cNvPr>
          <p:cNvSpPr>
            <a:spLocks noGrp="1"/>
          </p:cNvSpPr>
          <p:nvPr>
            <p:ph type="pic" sz="quarter" idx="20"/>
          </p:nvPr>
        </p:nvSpPr>
        <p:spPr>
          <a:xfrm>
            <a:off x="6275817" y="2393215"/>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5" name="Text Placeholder 18">
            <a:extLst>
              <a:ext uri="{FF2B5EF4-FFF2-40B4-BE49-F238E27FC236}">
                <a16:creationId xmlns:a16="http://schemas.microsoft.com/office/drawing/2014/main" id="{F44A0C74-A714-A8C2-69D2-74CAD68037A5}"/>
              </a:ext>
            </a:extLst>
          </p:cNvPr>
          <p:cNvSpPr>
            <a:spLocks noGrp="1"/>
          </p:cNvSpPr>
          <p:nvPr>
            <p:ph type="body" sz="quarter" idx="19" hasCustomPrompt="1"/>
          </p:nvPr>
        </p:nvSpPr>
        <p:spPr>
          <a:xfrm>
            <a:off x="6274589" y="4990707"/>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7" name="Text Placeholder 20">
            <a:extLst>
              <a:ext uri="{FF2B5EF4-FFF2-40B4-BE49-F238E27FC236}">
                <a16:creationId xmlns:a16="http://schemas.microsoft.com/office/drawing/2014/main" id="{552F4682-3F02-2A70-A285-FB2D1822A4D6}"/>
              </a:ext>
            </a:extLst>
          </p:cNvPr>
          <p:cNvSpPr>
            <a:spLocks noGrp="1"/>
          </p:cNvSpPr>
          <p:nvPr>
            <p:ph type="body" sz="quarter" idx="21" hasCustomPrompt="1"/>
          </p:nvPr>
        </p:nvSpPr>
        <p:spPr>
          <a:xfrm>
            <a:off x="6432529" y="5600947"/>
            <a:ext cx="2283472" cy="365125"/>
          </a:xfrm>
        </p:spPr>
        <p:txBody>
          <a:bodyPr anchor="ctr">
            <a:noAutofit/>
          </a:bodyPr>
          <a:lstStyle>
            <a:lvl1pPr marL="0" indent="0" algn="ctr">
              <a:buNone/>
              <a:defRPr sz="1400"/>
            </a:lvl1pPr>
          </a:lstStyle>
          <a:p>
            <a:pPr lvl="0"/>
            <a:r>
              <a:rPr lang="en-US" dirty="0"/>
              <a:t>Title</a:t>
            </a:r>
          </a:p>
        </p:txBody>
      </p:sp>
      <p:sp>
        <p:nvSpPr>
          <p:cNvPr id="29" name="Picture Placeholder 16">
            <a:extLst>
              <a:ext uri="{FF2B5EF4-FFF2-40B4-BE49-F238E27FC236}">
                <a16:creationId xmlns:a16="http://schemas.microsoft.com/office/drawing/2014/main" id="{4F0F5D16-7316-B120-F378-E3D492FEEB9C}"/>
              </a:ext>
            </a:extLst>
          </p:cNvPr>
          <p:cNvSpPr>
            <a:spLocks noGrp="1"/>
          </p:cNvSpPr>
          <p:nvPr>
            <p:ph type="pic" sz="quarter" idx="23"/>
          </p:nvPr>
        </p:nvSpPr>
        <p:spPr>
          <a:xfrm>
            <a:off x="9034272" y="2393215"/>
            <a:ext cx="2596896" cy="2596896"/>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8" name="Text Placeholder 18">
            <a:extLst>
              <a:ext uri="{FF2B5EF4-FFF2-40B4-BE49-F238E27FC236}">
                <a16:creationId xmlns:a16="http://schemas.microsoft.com/office/drawing/2014/main" id="{47AC9724-9FC2-62FA-0DE7-3F9FE9B67A34}"/>
              </a:ext>
            </a:extLst>
          </p:cNvPr>
          <p:cNvSpPr>
            <a:spLocks noGrp="1"/>
          </p:cNvSpPr>
          <p:nvPr>
            <p:ph type="body" sz="quarter" idx="22" hasCustomPrompt="1"/>
          </p:nvPr>
        </p:nvSpPr>
        <p:spPr>
          <a:xfrm>
            <a:off x="9032431" y="4990707"/>
            <a:ext cx="2598737" cy="1109662"/>
          </a:xfrm>
          <a:solidFill>
            <a:schemeClr val="bg1"/>
          </a:solidFill>
        </p:spPr>
        <p:txBody>
          <a:bodyPr lIns="0" tIns="274320" rIns="0" anchor="t">
            <a:noAutofit/>
          </a:bodyPr>
          <a:lstStyle>
            <a:lvl1pPr marL="0" indent="0" algn="ctr">
              <a:spcBef>
                <a:spcPts val="0"/>
              </a:spcBef>
              <a:buNone/>
              <a:defRPr sz="1800" b="1" cap="all"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0" name="Text Placeholder 20">
            <a:extLst>
              <a:ext uri="{FF2B5EF4-FFF2-40B4-BE49-F238E27FC236}">
                <a16:creationId xmlns:a16="http://schemas.microsoft.com/office/drawing/2014/main" id="{114EE337-FC29-F325-E528-A3F809B28B5B}"/>
              </a:ext>
            </a:extLst>
          </p:cNvPr>
          <p:cNvSpPr>
            <a:spLocks noGrp="1"/>
          </p:cNvSpPr>
          <p:nvPr>
            <p:ph type="body" sz="quarter" idx="24" hasCustomPrompt="1"/>
          </p:nvPr>
        </p:nvSpPr>
        <p:spPr>
          <a:xfrm>
            <a:off x="9190984" y="5600947"/>
            <a:ext cx="2283472" cy="365125"/>
          </a:xfrm>
        </p:spPr>
        <p:txBody>
          <a:bodyPr anchor="ctr">
            <a:noAutofit/>
          </a:bodyPr>
          <a:lstStyle>
            <a:lvl1pPr marL="0" indent="0" algn="ctr">
              <a:buNone/>
              <a:defRPr sz="1400"/>
            </a:lvl1pPr>
          </a:lstStyle>
          <a:p>
            <a:pPr lvl="0"/>
            <a:r>
              <a:rPr lang="en-US" dirty="0"/>
              <a:t>Title</a:t>
            </a:r>
          </a:p>
        </p:txBody>
      </p:sp>
    </p:spTree>
    <p:extLst>
      <p:ext uri="{BB962C8B-B14F-4D97-AF65-F5344CB8AC3E}">
        <p14:creationId xmlns:p14="http://schemas.microsoft.com/office/powerpoint/2010/main" val="2586653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x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4E8AF-9DFE-7077-DB36-941F6490BAD8}"/>
              </a:ext>
            </a:extLst>
          </p:cNvPr>
          <p:cNvSpPr>
            <a:spLocks noGrp="1"/>
          </p:cNvSpPr>
          <p:nvPr>
            <p:ph type="title"/>
          </p:nvPr>
        </p:nvSpPr>
        <p:spPr>
          <a:xfrm>
            <a:off x="758952" y="539496"/>
            <a:ext cx="10671048" cy="768096"/>
          </a:xfrm>
        </p:spPr>
        <p:txBody>
          <a:bodyPr>
            <a:noAutofit/>
          </a:bodyPr>
          <a:lstStyle>
            <a:lvl1pPr>
              <a:lnSpc>
                <a:spcPct val="100000"/>
              </a:lnSpc>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43B58B80-D2DB-A0A1-0362-1157E9087574}"/>
              </a:ext>
            </a:extLst>
          </p:cNvPr>
          <p:cNvSpPr>
            <a:spLocks noGrp="1"/>
          </p:cNvSpPr>
          <p:nvPr>
            <p:ph type="ftr" sz="quarter" idx="11"/>
          </p:nvPr>
        </p:nvSpPr>
        <p:spPr/>
        <p:txBody>
          <a:bodyPr>
            <a:noAutofit/>
          </a:bodyPr>
          <a:lstStyle/>
          <a:p>
            <a:r>
              <a:rPr lang="en-US"/>
              <a:t>Presentation title</a:t>
            </a:r>
            <a:endParaRPr lang="en-US" dirty="0"/>
          </a:p>
        </p:txBody>
      </p:sp>
      <p:sp>
        <p:nvSpPr>
          <p:cNvPr id="5" name="Slide Number Placeholder 4">
            <a:extLst>
              <a:ext uri="{FF2B5EF4-FFF2-40B4-BE49-F238E27FC236}">
                <a16:creationId xmlns:a16="http://schemas.microsoft.com/office/drawing/2014/main" id="{B62C22E6-000A-05BA-5872-EF37F029AB00}"/>
              </a:ext>
            </a:extLst>
          </p:cNvPr>
          <p:cNvSpPr>
            <a:spLocks noGrp="1"/>
          </p:cNvSpPr>
          <p:nvPr>
            <p:ph type="sldNum" sz="quarter" idx="12"/>
          </p:nvPr>
        </p:nvSpPr>
        <p:spPr/>
        <p:txBody>
          <a:bodyPr>
            <a:noAutofit/>
          </a:bodyPr>
          <a:lstStyle/>
          <a:p>
            <a:fld id="{48F63A3B-78C7-47BE-AE5E-E10140E04643}" type="slidenum">
              <a:rPr lang="en-US" smtClean="0"/>
              <a:pPr/>
              <a:t>‹#›</a:t>
            </a:fld>
            <a:endParaRPr lang="en-US" dirty="0"/>
          </a:p>
        </p:txBody>
      </p:sp>
      <p:sp>
        <p:nvSpPr>
          <p:cNvPr id="17" name="Picture Placeholder 16">
            <a:extLst>
              <a:ext uri="{FF2B5EF4-FFF2-40B4-BE49-F238E27FC236}">
                <a16:creationId xmlns:a16="http://schemas.microsoft.com/office/drawing/2014/main" id="{6AAAFB85-16C0-836A-1D0D-E65277CC341D}"/>
              </a:ext>
            </a:extLst>
          </p:cNvPr>
          <p:cNvSpPr>
            <a:spLocks noGrp="1"/>
          </p:cNvSpPr>
          <p:nvPr>
            <p:ph type="pic" sz="quarter" idx="13"/>
          </p:nvPr>
        </p:nvSpPr>
        <p:spPr>
          <a:xfrm>
            <a:off x="1271016"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9" name="Text Placeholder 18">
            <a:extLst>
              <a:ext uri="{FF2B5EF4-FFF2-40B4-BE49-F238E27FC236}">
                <a16:creationId xmlns:a16="http://schemas.microsoft.com/office/drawing/2014/main" id="{FB04BFFD-8D76-D31F-232F-38A7065ACAF3}"/>
              </a:ext>
            </a:extLst>
          </p:cNvPr>
          <p:cNvSpPr>
            <a:spLocks noGrp="1"/>
          </p:cNvSpPr>
          <p:nvPr>
            <p:ph type="body" sz="quarter" idx="14" hasCustomPrompt="1"/>
          </p:nvPr>
        </p:nvSpPr>
        <p:spPr>
          <a:xfrm>
            <a:off x="1271016" y="3191256"/>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1" name="Text Placeholder 20">
            <a:extLst>
              <a:ext uri="{FF2B5EF4-FFF2-40B4-BE49-F238E27FC236}">
                <a16:creationId xmlns:a16="http://schemas.microsoft.com/office/drawing/2014/main" id="{75A2E03A-AFB4-3868-FAB5-A24228FA8A04}"/>
              </a:ext>
            </a:extLst>
          </p:cNvPr>
          <p:cNvSpPr>
            <a:spLocks noGrp="1"/>
          </p:cNvSpPr>
          <p:nvPr>
            <p:ph type="body" sz="quarter" idx="15" hasCustomPrompt="1"/>
          </p:nvPr>
        </p:nvSpPr>
        <p:spPr>
          <a:xfrm>
            <a:off x="1271016" y="3616960"/>
            <a:ext cx="2029968" cy="182880"/>
          </a:xfrm>
        </p:spPr>
        <p:txBody>
          <a:bodyPr anchor="ctr">
            <a:noAutofit/>
          </a:bodyPr>
          <a:lstStyle>
            <a:lvl1pPr marL="0" indent="0" algn="ctr">
              <a:buNone/>
              <a:defRPr sz="1200" spc="20" baseline="0"/>
            </a:lvl1pPr>
          </a:lstStyle>
          <a:p>
            <a:pPr lvl="0"/>
            <a:r>
              <a:rPr lang="en-US" dirty="0"/>
              <a:t>Title</a:t>
            </a:r>
          </a:p>
        </p:txBody>
      </p:sp>
      <p:sp>
        <p:nvSpPr>
          <p:cNvPr id="10" name="Picture Placeholder 16">
            <a:extLst>
              <a:ext uri="{FF2B5EF4-FFF2-40B4-BE49-F238E27FC236}">
                <a16:creationId xmlns:a16="http://schemas.microsoft.com/office/drawing/2014/main" id="{BB749B9A-080F-37C0-08E6-909A5DA554D4}"/>
              </a:ext>
            </a:extLst>
          </p:cNvPr>
          <p:cNvSpPr>
            <a:spLocks noGrp="1"/>
          </p:cNvSpPr>
          <p:nvPr>
            <p:ph type="pic" sz="quarter" idx="25"/>
          </p:nvPr>
        </p:nvSpPr>
        <p:spPr>
          <a:xfrm>
            <a:off x="1271016"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4" name="Text Placeholder 18">
            <a:extLst>
              <a:ext uri="{FF2B5EF4-FFF2-40B4-BE49-F238E27FC236}">
                <a16:creationId xmlns:a16="http://schemas.microsoft.com/office/drawing/2014/main" id="{C4C7516E-0853-87BE-108B-697DD8E0DA75}"/>
              </a:ext>
            </a:extLst>
          </p:cNvPr>
          <p:cNvSpPr>
            <a:spLocks noGrp="1"/>
          </p:cNvSpPr>
          <p:nvPr>
            <p:ph type="body" sz="quarter" idx="29" hasCustomPrompt="1"/>
          </p:nvPr>
        </p:nvSpPr>
        <p:spPr>
          <a:xfrm>
            <a:off x="1271016" y="5790184"/>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15" name="Text Placeholder 20">
            <a:extLst>
              <a:ext uri="{FF2B5EF4-FFF2-40B4-BE49-F238E27FC236}">
                <a16:creationId xmlns:a16="http://schemas.microsoft.com/office/drawing/2014/main" id="{FB1A74E1-7CEB-F501-F998-7361A20F7349}"/>
              </a:ext>
            </a:extLst>
          </p:cNvPr>
          <p:cNvSpPr>
            <a:spLocks noGrp="1"/>
          </p:cNvSpPr>
          <p:nvPr>
            <p:ph type="body" sz="quarter" idx="30" hasCustomPrompt="1"/>
          </p:nvPr>
        </p:nvSpPr>
        <p:spPr>
          <a:xfrm>
            <a:off x="1271016" y="6215888"/>
            <a:ext cx="2029968" cy="182880"/>
          </a:xfrm>
        </p:spPr>
        <p:txBody>
          <a:bodyPr anchor="ctr">
            <a:noAutofit/>
          </a:bodyPr>
          <a:lstStyle>
            <a:lvl1pPr marL="0" indent="0" algn="ctr">
              <a:buNone/>
              <a:defRPr sz="1200" spc="20" baseline="0"/>
            </a:lvl1pPr>
          </a:lstStyle>
          <a:p>
            <a:pPr lvl="0"/>
            <a:r>
              <a:rPr lang="en-US" dirty="0"/>
              <a:t>Title</a:t>
            </a:r>
          </a:p>
        </p:txBody>
      </p:sp>
      <p:sp>
        <p:nvSpPr>
          <p:cNvPr id="23" name="Picture Placeholder 16">
            <a:extLst>
              <a:ext uri="{FF2B5EF4-FFF2-40B4-BE49-F238E27FC236}">
                <a16:creationId xmlns:a16="http://schemas.microsoft.com/office/drawing/2014/main" id="{FBADCD1B-D9E0-EA12-0DD5-22E5C60E5D6B}"/>
              </a:ext>
            </a:extLst>
          </p:cNvPr>
          <p:cNvSpPr>
            <a:spLocks noGrp="1"/>
          </p:cNvSpPr>
          <p:nvPr>
            <p:ph type="pic" sz="quarter" idx="17"/>
          </p:nvPr>
        </p:nvSpPr>
        <p:spPr>
          <a:xfrm>
            <a:off x="3828288"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2" name="Text Placeholder 18">
            <a:extLst>
              <a:ext uri="{FF2B5EF4-FFF2-40B4-BE49-F238E27FC236}">
                <a16:creationId xmlns:a16="http://schemas.microsoft.com/office/drawing/2014/main" id="{AD33972D-9092-4B3C-A699-07849068AF1D}"/>
              </a:ext>
            </a:extLst>
          </p:cNvPr>
          <p:cNvSpPr>
            <a:spLocks noGrp="1"/>
          </p:cNvSpPr>
          <p:nvPr>
            <p:ph type="body" sz="quarter" idx="16" hasCustomPrompt="1"/>
          </p:nvPr>
        </p:nvSpPr>
        <p:spPr>
          <a:xfrm>
            <a:off x="3828288" y="3191256"/>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4" name="Text Placeholder 20">
            <a:extLst>
              <a:ext uri="{FF2B5EF4-FFF2-40B4-BE49-F238E27FC236}">
                <a16:creationId xmlns:a16="http://schemas.microsoft.com/office/drawing/2014/main" id="{B54F15B1-EAC3-0113-6737-C64480876C5F}"/>
              </a:ext>
            </a:extLst>
          </p:cNvPr>
          <p:cNvSpPr>
            <a:spLocks noGrp="1"/>
          </p:cNvSpPr>
          <p:nvPr>
            <p:ph type="body" sz="quarter" idx="18" hasCustomPrompt="1"/>
          </p:nvPr>
        </p:nvSpPr>
        <p:spPr>
          <a:xfrm>
            <a:off x="3828288" y="3616960"/>
            <a:ext cx="2029968" cy="182880"/>
          </a:xfrm>
        </p:spPr>
        <p:txBody>
          <a:bodyPr anchor="ctr">
            <a:noAutofit/>
          </a:bodyPr>
          <a:lstStyle>
            <a:lvl1pPr marL="0" indent="0" algn="ctr">
              <a:buNone/>
              <a:defRPr sz="1200" spc="20" baseline="0"/>
            </a:lvl1pPr>
          </a:lstStyle>
          <a:p>
            <a:pPr lvl="0"/>
            <a:r>
              <a:rPr lang="en-US" dirty="0"/>
              <a:t>Title</a:t>
            </a:r>
          </a:p>
        </p:txBody>
      </p:sp>
      <p:sp>
        <p:nvSpPr>
          <p:cNvPr id="11" name="Picture Placeholder 16">
            <a:extLst>
              <a:ext uri="{FF2B5EF4-FFF2-40B4-BE49-F238E27FC236}">
                <a16:creationId xmlns:a16="http://schemas.microsoft.com/office/drawing/2014/main" id="{B5D5100A-3D51-45DB-3A84-9E7FB85261E3}"/>
              </a:ext>
            </a:extLst>
          </p:cNvPr>
          <p:cNvSpPr>
            <a:spLocks noGrp="1"/>
          </p:cNvSpPr>
          <p:nvPr>
            <p:ph type="pic" sz="quarter" idx="26"/>
          </p:nvPr>
        </p:nvSpPr>
        <p:spPr>
          <a:xfrm>
            <a:off x="3828288"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16" name="Text Placeholder 18">
            <a:extLst>
              <a:ext uri="{FF2B5EF4-FFF2-40B4-BE49-F238E27FC236}">
                <a16:creationId xmlns:a16="http://schemas.microsoft.com/office/drawing/2014/main" id="{B775B771-678A-D917-7FE0-5DA7A23CCE25}"/>
              </a:ext>
            </a:extLst>
          </p:cNvPr>
          <p:cNvSpPr>
            <a:spLocks noGrp="1"/>
          </p:cNvSpPr>
          <p:nvPr>
            <p:ph type="body" sz="quarter" idx="31" hasCustomPrompt="1"/>
          </p:nvPr>
        </p:nvSpPr>
        <p:spPr>
          <a:xfrm>
            <a:off x="3828288" y="5790184"/>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18" name="Text Placeholder 20">
            <a:extLst>
              <a:ext uri="{FF2B5EF4-FFF2-40B4-BE49-F238E27FC236}">
                <a16:creationId xmlns:a16="http://schemas.microsoft.com/office/drawing/2014/main" id="{AA2B9540-B92A-AD9C-C01A-B08A98BF8455}"/>
              </a:ext>
            </a:extLst>
          </p:cNvPr>
          <p:cNvSpPr>
            <a:spLocks noGrp="1"/>
          </p:cNvSpPr>
          <p:nvPr>
            <p:ph type="body" sz="quarter" idx="32" hasCustomPrompt="1"/>
          </p:nvPr>
        </p:nvSpPr>
        <p:spPr>
          <a:xfrm>
            <a:off x="3828288" y="6215888"/>
            <a:ext cx="2029968" cy="182880"/>
          </a:xfrm>
        </p:spPr>
        <p:txBody>
          <a:bodyPr anchor="ctr">
            <a:noAutofit/>
          </a:bodyPr>
          <a:lstStyle>
            <a:lvl1pPr marL="0" indent="0" algn="ctr">
              <a:buNone/>
              <a:defRPr sz="1200" spc="20" baseline="0"/>
            </a:lvl1pPr>
          </a:lstStyle>
          <a:p>
            <a:pPr lvl="0"/>
            <a:r>
              <a:rPr lang="en-US" dirty="0"/>
              <a:t>Title</a:t>
            </a:r>
          </a:p>
        </p:txBody>
      </p:sp>
      <p:sp>
        <p:nvSpPr>
          <p:cNvPr id="26" name="Picture Placeholder 16">
            <a:extLst>
              <a:ext uri="{FF2B5EF4-FFF2-40B4-BE49-F238E27FC236}">
                <a16:creationId xmlns:a16="http://schemas.microsoft.com/office/drawing/2014/main" id="{FCEED0A5-9A71-D54A-91FC-264BD71DDED3}"/>
              </a:ext>
            </a:extLst>
          </p:cNvPr>
          <p:cNvSpPr>
            <a:spLocks noGrp="1"/>
          </p:cNvSpPr>
          <p:nvPr>
            <p:ph type="pic" sz="quarter" idx="20"/>
          </p:nvPr>
        </p:nvSpPr>
        <p:spPr>
          <a:xfrm>
            <a:off x="6385560"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5" name="Text Placeholder 18">
            <a:extLst>
              <a:ext uri="{FF2B5EF4-FFF2-40B4-BE49-F238E27FC236}">
                <a16:creationId xmlns:a16="http://schemas.microsoft.com/office/drawing/2014/main" id="{F44A0C74-A714-A8C2-69D2-74CAD68037A5}"/>
              </a:ext>
            </a:extLst>
          </p:cNvPr>
          <p:cNvSpPr>
            <a:spLocks noGrp="1"/>
          </p:cNvSpPr>
          <p:nvPr>
            <p:ph type="body" sz="quarter" idx="19" hasCustomPrompt="1"/>
          </p:nvPr>
        </p:nvSpPr>
        <p:spPr>
          <a:xfrm>
            <a:off x="6385560" y="3191256"/>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27" name="Text Placeholder 20">
            <a:extLst>
              <a:ext uri="{FF2B5EF4-FFF2-40B4-BE49-F238E27FC236}">
                <a16:creationId xmlns:a16="http://schemas.microsoft.com/office/drawing/2014/main" id="{552F4682-3F02-2A70-A285-FB2D1822A4D6}"/>
              </a:ext>
            </a:extLst>
          </p:cNvPr>
          <p:cNvSpPr>
            <a:spLocks noGrp="1"/>
          </p:cNvSpPr>
          <p:nvPr>
            <p:ph type="body" sz="quarter" idx="21" hasCustomPrompt="1"/>
          </p:nvPr>
        </p:nvSpPr>
        <p:spPr>
          <a:xfrm>
            <a:off x="6385560" y="3616960"/>
            <a:ext cx="2029968" cy="182880"/>
          </a:xfrm>
        </p:spPr>
        <p:txBody>
          <a:bodyPr anchor="ctr">
            <a:noAutofit/>
          </a:bodyPr>
          <a:lstStyle>
            <a:lvl1pPr marL="0" indent="0" algn="ctr">
              <a:buNone/>
              <a:defRPr sz="1200" spc="20" baseline="0"/>
            </a:lvl1pPr>
          </a:lstStyle>
          <a:p>
            <a:pPr lvl="0"/>
            <a:r>
              <a:rPr lang="en-US" dirty="0"/>
              <a:t>Title</a:t>
            </a:r>
          </a:p>
        </p:txBody>
      </p:sp>
      <p:sp>
        <p:nvSpPr>
          <p:cNvPr id="12" name="Picture Placeholder 16">
            <a:extLst>
              <a:ext uri="{FF2B5EF4-FFF2-40B4-BE49-F238E27FC236}">
                <a16:creationId xmlns:a16="http://schemas.microsoft.com/office/drawing/2014/main" id="{3D2AAC25-9404-1F6F-200C-5660F4995858}"/>
              </a:ext>
            </a:extLst>
          </p:cNvPr>
          <p:cNvSpPr>
            <a:spLocks noGrp="1"/>
          </p:cNvSpPr>
          <p:nvPr>
            <p:ph type="pic" sz="quarter" idx="27"/>
          </p:nvPr>
        </p:nvSpPr>
        <p:spPr>
          <a:xfrm>
            <a:off x="6385560"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0" name="Text Placeholder 18">
            <a:extLst>
              <a:ext uri="{FF2B5EF4-FFF2-40B4-BE49-F238E27FC236}">
                <a16:creationId xmlns:a16="http://schemas.microsoft.com/office/drawing/2014/main" id="{AE4677E1-AC1B-AB9C-5E0C-794903DD1CEB}"/>
              </a:ext>
            </a:extLst>
          </p:cNvPr>
          <p:cNvSpPr>
            <a:spLocks noGrp="1"/>
          </p:cNvSpPr>
          <p:nvPr>
            <p:ph type="body" sz="quarter" idx="33" hasCustomPrompt="1"/>
          </p:nvPr>
        </p:nvSpPr>
        <p:spPr>
          <a:xfrm>
            <a:off x="6385560" y="5790184"/>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1" name="Text Placeholder 20">
            <a:extLst>
              <a:ext uri="{FF2B5EF4-FFF2-40B4-BE49-F238E27FC236}">
                <a16:creationId xmlns:a16="http://schemas.microsoft.com/office/drawing/2014/main" id="{826BBF6C-7198-3C15-CDCB-E72B08709C1F}"/>
              </a:ext>
            </a:extLst>
          </p:cNvPr>
          <p:cNvSpPr>
            <a:spLocks noGrp="1"/>
          </p:cNvSpPr>
          <p:nvPr>
            <p:ph type="body" sz="quarter" idx="34" hasCustomPrompt="1"/>
          </p:nvPr>
        </p:nvSpPr>
        <p:spPr>
          <a:xfrm>
            <a:off x="6385560" y="6215888"/>
            <a:ext cx="2029968" cy="182880"/>
          </a:xfrm>
        </p:spPr>
        <p:txBody>
          <a:bodyPr anchor="ctr">
            <a:noAutofit/>
          </a:bodyPr>
          <a:lstStyle>
            <a:lvl1pPr marL="0" indent="0" algn="ctr">
              <a:buNone/>
              <a:defRPr sz="1200" spc="20" baseline="0"/>
            </a:lvl1pPr>
          </a:lstStyle>
          <a:p>
            <a:pPr lvl="0"/>
            <a:r>
              <a:rPr lang="en-US" dirty="0"/>
              <a:t>Title</a:t>
            </a:r>
          </a:p>
        </p:txBody>
      </p:sp>
      <p:sp>
        <p:nvSpPr>
          <p:cNvPr id="29" name="Picture Placeholder 16">
            <a:extLst>
              <a:ext uri="{FF2B5EF4-FFF2-40B4-BE49-F238E27FC236}">
                <a16:creationId xmlns:a16="http://schemas.microsoft.com/office/drawing/2014/main" id="{4F0F5D16-7316-B120-F378-E3D492FEEB9C}"/>
              </a:ext>
            </a:extLst>
          </p:cNvPr>
          <p:cNvSpPr>
            <a:spLocks noGrp="1"/>
          </p:cNvSpPr>
          <p:nvPr>
            <p:ph type="pic" sz="quarter" idx="23"/>
          </p:nvPr>
        </p:nvSpPr>
        <p:spPr>
          <a:xfrm>
            <a:off x="8942832" y="1545336"/>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28" name="Text Placeholder 18">
            <a:extLst>
              <a:ext uri="{FF2B5EF4-FFF2-40B4-BE49-F238E27FC236}">
                <a16:creationId xmlns:a16="http://schemas.microsoft.com/office/drawing/2014/main" id="{47AC9724-9FC2-62FA-0DE7-3F9FE9B67A34}"/>
              </a:ext>
            </a:extLst>
          </p:cNvPr>
          <p:cNvSpPr>
            <a:spLocks noGrp="1"/>
          </p:cNvSpPr>
          <p:nvPr>
            <p:ph type="body" sz="quarter" idx="22" hasCustomPrompt="1"/>
          </p:nvPr>
        </p:nvSpPr>
        <p:spPr>
          <a:xfrm>
            <a:off x="8942832" y="3191256"/>
            <a:ext cx="2029968" cy="694944"/>
          </a:xfrm>
          <a:solidFill>
            <a:schemeClr val="accent1"/>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0" name="Text Placeholder 20">
            <a:extLst>
              <a:ext uri="{FF2B5EF4-FFF2-40B4-BE49-F238E27FC236}">
                <a16:creationId xmlns:a16="http://schemas.microsoft.com/office/drawing/2014/main" id="{114EE337-FC29-F325-E528-A3F809B28B5B}"/>
              </a:ext>
            </a:extLst>
          </p:cNvPr>
          <p:cNvSpPr>
            <a:spLocks noGrp="1"/>
          </p:cNvSpPr>
          <p:nvPr>
            <p:ph type="body" sz="quarter" idx="24" hasCustomPrompt="1"/>
          </p:nvPr>
        </p:nvSpPr>
        <p:spPr>
          <a:xfrm>
            <a:off x="8942832" y="3616960"/>
            <a:ext cx="2029968" cy="182880"/>
          </a:xfrm>
        </p:spPr>
        <p:txBody>
          <a:bodyPr anchor="ctr">
            <a:noAutofit/>
          </a:bodyPr>
          <a:lstStyle>
            <a:lvl1pPr marL="0" indent="0" algn="ctr">
              <a:buNone/>
              <a:defRPr sz="1200" spc="20" baseline="0"/>
            </a:lvl1pPr>
          </a:lstStyle>
          <a:p>
            <a:pPr lvl="0"/>
            <a:r>
              <a:rPr lang="en-US" dirty="0"/>
              <a:t>Title</a:t>
            </a:r>
          </a:p>
        </p:txBody>
      </p:sp>
      <p:sp>
        <p:nvSpPr>
          <p:cNvPr id="13" name="Picture Placeholder 16">
            <a:extLst>
              <a:ext uri="{FF2B5EF4-FFF2-40B4-BE49-F238E27FC236}">
                <a16:creationId xmlns:a16="http://schemas.microsoft.com/office/drawing/2014/main" id="{90CBAA5D-3D9B-0CB5-E527-996433638BE3}"/>
              </a:ext>
            </a:extLst>
          </p:cNvPr>
          <p:cNvSpPr>
            <a:spLocks noGrp="1"/>
          </p:cNvSpPr>
          <p:nvPr>
            <p:ph type="pic" sz="quarter" idx="28"/>
          </p:nvPr>
        </p:nvSpPr>
        <p:spPr>
          <a:xfrm>
            <a:off x="8942832" y="4144264"/>
            <a:ext cx="2029968" cy="1828800"/>
          </a:xfrm>
          <a:solidFill>
            <a:schemeClr val="accent4">
              <a:lumMod val="60000"/>
              <a:lumOff val="40000"/>
            </a:schemeClr>
          </a:solidFill>
          <a:ln>
            <a:noFill/>
          </a:ln>
        </p:spPr>
        <p:txBody>
          <a:bodyPr anchor="ctr">
            <a:noAutofit/>
          </a:bodyPr>
          <a:lstStyle>
            <a:lvl1pPr marL="0" indent="0" algn="ctr">
              <a:buNone/>
              <a:defRPr sz="1400"/>
            </a:lvl1pPr>
          </a:lstStyle>
          <a:p>
            <a:r>
              <a:rPr lang="en-US"/>
              <a:t>Click icon to add picture</a:t>
            </a:r>
            <a:endParaRPr lang="en-US" dirty="0"/>
          </a:p>
        </p:txBody>
      </p:sp>
      <p:sp>
        <p:nvSpPr>
          <p:cNvPr id="32" name="Text Placeholder 18">
            <a:extLst>
              <a:ext uri="{FF2B5EF4-FFF2-40B4-BE49-F238E27FC236}">
                <a16:creationId xmlns:a16="http://schemas.microsoft.com/office/drawing/2014/main" id="{5B47333C-2F5E-FA7D-5DD1-191E0F421B61}"/>
              </a:ext>
            </a:extLst>
          </p:cNvPr>
          <p:cNvSpPr>
            <a:spLocks noGrp="1"/>
          </p:cNvSpPr>
          <p:nvPr>
            <p:ph type="body" sz="quarter" idx="35" hasCustomPrompt="1"/>
          </p:nvPr>
        </p:nvSpPr>
        <p:spPr>
          <a:xfrm>
            <a:off x="8942832" y="5790184"/>
            <a:ext cx="2029968" cy="694944"/>
          </a:xfrm>
          <a:solidFill>
            <a:schemeClr val="accent4"/>
          </a:solidFill>
        </p:spPr>
        <p:txBody>
          <a:bodyPr lIns="0" tIns="155448" rIns="0" anchor="t">
            <a:noAutofit/>
          </a:bodyPr>
          <a:lstStyle>
            <a:lvl1pPr marL="0" indent="0" algn="ctr">
              <a:spcBef>
                <a:spcPts val="0"/>
              </a:spcBef>
              <a:buNone/>
              <a:defRPr sz="1400" b="1" cap="all" spc="20" baseline="0">
                <a:solidFill>
                  <a:schemeClr val="accent6"/>
                </a:solidFill>
                <a:latin typeface="Arial" panose="020B0604020202020204" pitchFamily="34" charset="0"/>
                <a:cs typeface="Arial" panose="020B0604020202020204" pitchFamily="34" charset="0"/>
              </a:defRPr>
            </a:lvl1pPr>
          </a:lstStyle>
          <a:p>
            <a:pPr lvl="0"/>
            <a:r>
              <a:rPr lang="en-US" dirty="0"/>
              <a:t>Name</a:t>
            </a:r>
          </a:p>
        </p:txBody>
      </p:sp>
      <p:sp>
        <p:nvSpPr>
          <p:cNvPr id="33" name="Text Placeholder 20">
            <a:extLst>
              <a:ext uri="{FF2B5EF4-FFF2-40B4-BE49-F238E27FC236}">
                <a16:creationId xmlns:a16="http://schemas.microsoft.com/office/drawing/2014/main" id="{D0AA2AE2-5A11-76D4-4D9C-B6B24D1419D0}"/>
              </a:ext>
            </a:extLst>
          </p:cNvPr>
          <p:cNvSpPr>
            <a:spLocks noGrp="1"/>
          </p:cNvSpPr>
          <p:nvPr>
            <p:ph type="body" sz="quarter" idx="36" hasCustomPrompt="1"/>
          </p:nvPr>
        </p:nvSpPr>
        <p:spPr>
          <a:xfrm>
            <a:off x="8942832" y="6215888"/>
            <a:ext cx="2029968" cy="182880"/>
          </a:xfrm>
        </p:spPr>
        <p:txBody>
          <a:bodyPr anchor="ctr">
            <a:noAutofit/>
          </a:bodyPr>
          <a:lstStyle>
            <a:lvl1pPr marL="0" indent="0" algn="ctr">
              <a:buNone/>
              <a:defRPr sz="1200" spc="20" baseline="0"/>
            </a:lvl1pPr>
          </a:lstStyle>
          <a:p>
            <a:pPr lvl="0"/>
            <a:r>
              <a:rPr lang="en-US" dirty="0"/>
              <a:t>Title</a:t>
            </a:r>
          </a:p>
        </p:txBody>
      </p:sp>
    </p:spTree>
    <p:extLst>
      <p:ext uri="{BB962C8B-B14F-4D97-AF65-F5344CB8AC3E}">
        <p14:creationId xmlns:p14="http://schemas.microsoft.com/office/powerpoint/2010/main" val="1900709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8952" y="1216152"/>
            <a:ext cx="10671048" cy="76809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758952" y="2103120"/>
            <a:ext cx="10671048"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621792" y="457200"/>
            <a:ext cx="3200400" cy="274320"/>
          </a:xfrm>
          <a:prstGeom prst="rect">
            <a:avLst/>
          </a:prstGeom>
        </p:spPr>
        <p:txBody>
          <a:bodyPr vert="horz" lIns="91440" tIns="45720" rIns="91440" bIns="45720" rtlCol="0" anchor="ctr"/>
          <a:lstStyle>
            <a:lvl1pPr algn="l">
              <a:defRPr sz="1200">
                <a:solidFill>
                  <a:schemeClr val="accent6"/>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6" name="Slide Number Placeholder 5"/>
          <p:cNvSpPr>
            <a:spLocks noGrp="1"/>
          </p:cNvSpPr>
          <p:nvPr>
            <p:ph type="sldNum" sz="quarter" idx="4"/>
          </p:nvPr>
        </p:nvSpPr>
        <p:spPr>
          <a:xfrm>
            <a:off x="10945368" y="457200"/>
            <a:ext cx="987552" cy="274320"/>
          </a:xfrm>
          <a:prstGeom prst="rect">
            <a:avLst/>
          </a:prstGeom>
        </p:spPr>
        <p:txBody>
          <a:bodyPr vert="horz" lIns="91440" tIns="45720" rIns="91440" bIns="45720" rtlCol="0" anchor="ctr"/>
          <a:lstStyle>
            <a:lvl1pPr algn="ctr">
              <a:defRPr sz="1200">
                <a:solidFill>
                  <a:schemeClr val="accent6"/>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54833434"/>
      </p:ext>
    </p:extLst>
  </p:cSld>
  <p:clrMap bg1="lt1" tx1="dk1" bg2="lt2" tx2="dk2" accent1="accent1" accent2="accent2" accent3="accent3" accent4="accent4" accent5="accent5" accent6="accent6" hlink="hlink" folHlink="folHlink"/>
  <p:sldLayoutIdLst>
    <p:sldLayoutId id="2147483651" r:id="rId1"/>
    <p:sldLayoutId id="2147483663" r:id="rId2"/>
    <p:sldLayoutId id="2147483652" r:id="rId3"/>
    <p:sldLayoutId id="2147483653" r:id="rId4"/>
    <p:sldLayoutId id="2147483664" r:id="rId5"/>
    <p:sldLayoutId id="2147483667" r:id="rId6"/>
    <p:sldLayoutId id="2147483668" r:id="rId7"/>
    <p:sldLayoutId id="2147483669" r:id="rId8"/>
    <p:sldLayoutId id="2147483673" r:id="rId9"/>
    <p:sldLayoutId id="2147483670" r:id="rId10"/>
    <p:sldLayoutId id="2147483671" r:id="rId11"/>
    <p:sldLayoutId id="2147483655" r:id="rId12"/>
    <p:sldLayoutId id="2147483674" r:id="rId13"/>
    <p:sldLayoutId id="2147483675" r:id="rId14"/>
    <p:sldLayoutId id="2147483676" r:id="rId15"/>
    <p:sldLayoutId id="2147483654" r:id="rId16"/>
    <p:sldLayoutId id="2147483656" r:id="rId17"/>
    <p:sldLayoutId id="2147483657" r:id="rId18"/>
    <p:sldLayoutId id="2147483658" r:id="rId19"/>
    <p:sldLayoutId id="2147483659" r:id="rId20"/>
  </p:sldLayoutIdLst>
  <p:hf hdr="0" dt="0"/>
  <p:txStyles>
    <p:titleStyle>
      <a:lvl1pPr algn="ctr" defTabSz="914400" rtl="0" eaLnBrk="1" latinLnBrk="0" hangingPunct="1">
        <a:lnSpc>
          <a:spcPts val="4875"/>
        </a:lnSpc>
        <a:spcBef>
          <a:spcPct val="0"/>
        </a:spcBef>
        <a:buNone/>
        <a:defRPr sz="4400" b="1" kern="1200" cap="all" baseline="0">
          <a:solidFill>
            <a:schemeClr val="accent6"/>
          </a:solidFill>
          <a:latin typeface="+mj-lt"/>
          <a:ea typeface="+mj-ea"/>
          <a:cs typeface="+mj-cs"/>
        </a:defRPr>
      </a:lvl1pPr>
    </p:titleStyle>
    <p:bodyStyle>
      <a:lvl1pPr marL="347472" indent="-347472" algn="l" defTabSz="914400" rtl="0" eaLnBrk="1" latinLnBrk="0" hangingPunct="1">
        <a:lnSpc>
          <a:spcPct val="100000"/>
        </a:lnSpc>
        <a:spcBef>
          <a:spcPts val="360"/>
        </a:spcBef>
        <a:buFont typeface="Arial" panose="020B0604020202020204" pitchFamily="34" charset="0"/>
        <a:buChar char="•"/>
        <a:defRPr sz="2800" kern="1200">
          <a:solidFill>
            <a:schemeClr val="accent6"/>
          </a:solidFill>
          <a:latin typeface="+mn-lt"/>
          <a:ea typeface="+mn-ea"/>
          <a:cs typeface="+mn-cs"/>
        </a:defRPr>
      </a:lvl1pPr>
      <a:lvl2pPr marL="685800" indent="-347472" algn="l" defTabSz="914400" rtl="0" eaLnBrk="1" latinLnBrk="0" hangingPunct="1">
        <a:lnSpc>
          <a:spcPct val="100000"/>
        </a:lnSpc>
        <a:spcBef>
          <a:spcPts val="360"/>
        </a:spcBef>
        <a:buFont typeface="Arial" panose="020B0604020202020204" pitchFamily="34" charset="0"/>
        <a:buChar char="•"/>
        <a:defRPr sz="2400" kern="1200">
          <a:solidFill>
            <a:schemeClr val="accent6"/>
          </a:solidFill>
          <a:latin typeface="+mn-lt"/>
          <a:ea typeface="+mn-ea"/>
          <a:cs typeface="+mn-cs"/>
        </a:defRPr>
      </a:lvl2pPr>
      <a:lvl3pPr marL="1143000" indent="-347472" algn="l" defTabSz="914400" rtl="0" eaLnBrk="1" latinLnBrk="0" hangingPunct="1">
        <a:lnSpc>
          <a:spcPct val="100000"/>
        </a:lnSpc>
        <a:spcBef>
          <a:spcPts val="360"/>
        </a:spcBef>
        <a:buFont typeface="Arial" panose="020B0604020202020204" pitchFamily="34" charset="0"/>
        <a:buChar char="•"/>
        <a:defRPr sz="2000" kern="1200">
          <a:solidFill>
            <a:schemeClr val="accent6"/>
          </a:solidFill>
          <a:latin typeface="+mn-lt"/>
          <a:ea typeface="+mn-ea"/>
          <a:cs typeface="+mn-cs"/>
        </a:defRPr>
      </a:lvl3pPr>
      <a:lvl4pPr marL="1600200" indent="-347472" algn="l" defTabSz="914400" rtl="0" eaLnBrk="1" latinLnBrk="0" hangingPunct="1">
        <a:lnSpc>
          <a:spcPct val="100000"/>
        </a:lnSpc>
        <a:spcBef>
          <a:spcPts val="360"/>
        </a:spcBef>
        <a:buFont typeface="Arial" panose="020B0604020202020204" pitchFamily="34" charset="0"/>
        <a:buChar char="•"/>
        <a:defRPr sz="1800" kern="1200">
          <a:solidFill>
            <a:schemeClr val="accent6"/>
          </a:solidFill>
          <a:latin typeface="+mn-lt"/>
          <a:ea typeface="+mn-ea"/>
          <a:cs typeface="+mn-cs"/>
        </a:defRPr>
      </a:lvl4pPr>
      <a:lvl5pPr marL="2057400" indent="-347472" algn="l" defTabSz="914400" rtl="0" eaLnBrk="1" latinLnBrk="0" hangingPunct="1">
        <a:lnSpc>
          <a:spcPct val="100000"/>
        </a:lnSpc>
        <a:spcBef>
          <a:spcPts val="360"/>
        </a:spcBef>
        <a:buFont typeface="Arial" panose="020B0604020202020204" pitchFamily="34" charset="0"/>
        <a:buChar char="•"/>
        <a:defRPr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8.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24.png"/><Relationship Id="rId9" Type="http://schemas.microsoft.com/office/2007/relationships/hdphoto" Target="../media/hdphoto4.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6C1060B-300F-3CE3-E5AA-D8E29791C960}"/>
              </a:ext>
            </a:extLst>
          </p:cNvPr>
          <p:cNvSpPr>
            <a:spLocks noGrp="1"/>
          </p:cNvSpPr>
          <p:nvPr>
            <p:ph type="subTitle" idx="1"/>
          </p:nvPr>
        </p:nvSpPr>
        <p:spPr>
          <a:xfrm>
            <a:off x="3362990" y="3429000"/>
            <a:ext cx="5641806" cy="878908"/>
          </a:xfrm>
        </p:spPr>
        <p:txBody>
          <a:bodyPr/>
          <a:lstStyle/>
          <a:p>
            <a:pPr algn="ctr"/>
            <a:r>
              <a:rPr lang="sr-Latn-RS" sz="18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Teaching Assistant</a:t>
            </a:r>
            <a:r>
              <a:rPr lang="en-US" sz="18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sr-Latn-RS" sz="18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dr Jelena Živić</a:t>
            </a:r>
            <a:endParaRPr lang="en-US" sz="18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ctr"/>
            <a:r>
              <a:rPr lang="en-US" sz="18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Faculty of Medical Sciences, University of Kragujevac</a:t>
            </a:r>
            <a:endParaRPr lang="sr-Latn-RS" sz="18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1C35CB05-4F2A-72E5-2D55-F7D29BDBC058}"/>
              </a:ext>
            </a:extLst>
          </p:cNvPr>
          <p:cNvSpPr txBox="1">
            <a:spLocks/>
          </p:cNvSpPr>
          <p:nvPr/>
        </p:nvSpPr>
        <p:spPr>
          <a:xfrm>
            <a:off x="2939110" y="1732573"/>
            <a:ext cx="6313779" cy="1337320"/>
          </a:xfrm>
          <a:prstGeom prst="rect">
            <a:avLst/>
          </a:prstGeom>
          <a:ln>
            <a:miter lim="800000"/>
            <a:headEnd/>
            <a:tailEnd/>
          </a:ln>
        </p:spPr>
        <p:txBody>
          <a:bodyPr vert="horz" lIns="91440" tIns="0" rIns="91440" bIns="45720" rtlCol="0" anchor="t">
            <a:normAutofit fontScale="97500"/>
          </a:bodyPr>
          <a:lstStyle>
            <a:lvl1pPr algn="ctr" defTabSz="914400" rtl="0" eaLnBrk="1" latinLnBrk="0" hangingPunct="1">
              <a:lnSpc>
                <a:spcPts val="4875"/>
              </a:lnSpc>
              <a:spcBef>
                <a:spcPct val="0"/>
              </a:spcBef>
              <a:buNone/>
              <a:defRPr sz="4400" b="1" kern="1200" cap="all" baseline="0">
                <a:solidFill>
                  <a:schemeClr val="accent6"/>
                </a:solidFill>
                <a:latin typeface="+mj-lt"/>
                <a:ea typeface="+mj-ea"/>
                <a:cs typeface="+mj-cs"/>
              </a:defRPr>
            </a:lvl1pPr>
          </a:lstStyle>
          <a:p>
            <a:pPr>
              <a:defRPr/>
            </a:pPr>
            <a:r>
              <a:rPr lang="en-US" sz="2400" dirty="0">
                <a:solidFill>
                  <a:schemeClr val="tx1"/>
                </a:solidFill>
                <a:effectLst/>
                <a:latin typeface="+mn-lt"/>
              </a:rPr>
              <a:t>Inflammatory bowel diseases </a:t>
            </a:r>
          </a:p>
          <a:p>
            <a:pPr>
              <a:defRPr/>
            </a:pPr>
            <a:r>
              <a:rPr lang="en-US" sz="2400" dirty="0">
                <a:solidFill>
                  <a:schemeClr val="tx1"/>
                </a:solidFill>
                <a:effectLst/>
                <a:latin typeface="+mn-lt"/>
              </a:rPr>
              <a:t>with oral manifestations</a:t>
            </a:r>
            <a:endParaRPr lang="en-US" sz="4000" dirty="0">
              <a:solidFill>
                <a:schemeClr val="tx1"/>
              </a:solidFill>
              <a:latin typeface="+mn-lt"/>
            </a:endParaRPr>
          </a:p>
        </p:txBody>
      </p:sp>
      <p:pic>
        <p:nvPicPr>
          <p:cNvPr id="16" name="Picture 15">
            <a:extLst>
              <a:ext uri="{FF2B5EF4-FFF2-40B4-BE49-F238E27FC236}">
                <a16:creationId xmlns:a16="http://schemas.microsoft.com/office/drawing/2014/main" id="{02E58D8D-350E-3DEF-66A4-2BB6136316F6}"/>
              </a:ext>
            </a:extLst>
          </p:cNvPr>
          <p:cNvPicPr>
            <a:picLocks noChangeAspect="1"/>
          </p:cNvPicPr>
          <p:nvPr/>
        </p:nvPicPr>
        <p:blipFill>
          <a:blip r:embed="rId2"/>
          <a:stretch>
            <a:fillRect/>
          </a:stretch>
        </p:blipFill>
        <p:spPr>
          <a:xfrm>
            <a:off x="6237767" y="228854"/>
            <a:ext cx="776033" cy="880498"/>
          </a:xfrm>
          <a:prstGeom prst="rect">
            <a:avLst/>
          </a:prstGeom>
        </p:spPr>
      </p:pic>
      <p:pic>
        <p:nvPicPr>
          <p:cNvPr id="17" name="Picture 16">
            <a:extLst>
              <a:ext uri="{FF2B5EF4-FFF2-40B4-BE49-F238E27FC236}">
                <a16:creationId xmlns:a16="http://schemas.microsoft.com/office/drawing/2014/main" id="{2C3BC27D-4BF3-A383-A56A-8022BF7384C6}"/>
              </a:ext>
            </a:extLst>
          </p:cNvPr>
          <p:cNvPicPr>
            <a:picLocks noChangeAspect="1"/>
          </p:cNvPicPr>
          <p:nvPr/>
        </p:nvPicPr>
        <p:blipFill>
          <a:blip r:embed="rId3"/>
          <a:stretch>
            <a:fillRect/>
          </a:stretch>
        </p:blipFill>
        <p:spPr>
          <a:xfrm>
            <a:off x="5183915" y="181301"/>
            <a:ext cx="634039" cy="914479"/>
          </a:xfrm>
          <a:prstGeom prst="rect">
            <a:avLst/>
          </a:prstGeom>
        </p:spPr>
      </p:pic>
    </p:spTree>
    <p:extLst>
      <p:ext uri="{BB962C8B-B14F-4D97-AF65-F5344CB8AC3E}">
        <p14:creationId xmlns:p14="http://schemas.microsoft.com/office/powerpoint/2010/main" val="2131568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EF38626F-9635-4E9F-C55A-C532333F4E7F}"/>
              </a:ext>
            </a:extLst>
          </p:cNvPr>
          <p:cNvSpPr txBox="1"/>
          <p:nvPr/>
        </p:nvSpPr>
        <p:spPr>
          <a:xfrm>
            <a:off x="1459524" y="1672544"/>
            <a:ext cx="7598508" cy="830997"/>
          </a:xfrm>
          <a:prstGeom prst="rect">
            <a:avLst/>
          </a:prstGeom>
          <a:noFill/>
        </p:spPr>
        <p:txBody>
          <a:bodyPr wrap="square">
            <a:spAutoFit/>
          </a:bodyPr>
          <a:lstStyle/>
          <a:p>
            <a:r>
              <a:rPr lang="en-US" sz="1600" dirty="0"/>
              <a:t>Extraintestinal symptoms of the disease can be divided into: </a:t>
            </a:r>
          </a:p>
          <a:p>
            <a:r>
              <a:rPr lang="en-US" sz="1600" b="1" dirty="0"/>
              <a:t>extraintestinal manifestations (EIM) </a:t>
            </a:r>
          </a:p>
          <a:p>
            <a:r>
              <a:rPr lang="en-US" sz="1600" b="1" dirty="0"/>
              <a:t>extraintestinal complications</a:t>
            </a:r>
          </a:p>
        </p:txBody>
      </p:sp>
      <p:sp>
        <p:nvSpPr>
          <p:cNvPr id="19" name="TextBox 18">
            <a:extLst>
              <a:ext uri="{FF2B5EF4-FFF2-40B4-BE49-F238E27FC236}">
                <a16:creationId xmlns:a16="http://schemas.microsoft.com/office/drawing/2014/main" id="{5619C9DE-8F66-4CAD-9105-F58D912D923E}"/>
              </a:ext>
            </a:extLst>
          </p:cNvPr>
          <p:cNvSpPr txBox="1"/>
          <p:nvPr/>
        </p:nvSpPr>
        <p:spPr>
          <a:xfrm>
            <a:off x="1459524" y="2563095"/>
            <a:ext cx="7982188" cy="2185214"/>
          </a:xfrm>
          <a:prstGeom prst="rect">
            <a:avLst/>
          </a:prstGeom>
          <a:noFill/>
        </p:spPr>
        <p:txBody>
          <a:bodyPr wrap="square">
            <a:spAutoFit/>
          </a:bodyPr>
          <a:lstStyle/>
          <a:p>
            <a:pPr algn="just"/>
            <a:r>
              <a:rPr lang="en-US" sz="1700" b="1" dirty="0"/>
              <a:t>Extraintestinal complications - </a:t>
            </a:r>
            <a:r>
              <a:rPr lang="en-US" sz="1700" dirty="0"/>
              <a:t>caused by the disease itself, include conditions such as malabsorption syndrome, osteoporosis, peripheral neuropathy, nephrolithiasis, calculi in the biliary tract and adverse effects related to therapy </a:t>
            </a:r>
          </a:p>
          <a:p>
            <a:pPr algn="just"/>
            <a:r>
              <a:rPr lang="en-US" sz="1700" b="1" dirty="0"/>
              <a:t>EIM directly related to the activity of the underlying disease </a:t>
            </a:r>
            <a:r>
              <a:rPr lang="en-US" sz="1700" dirty="0"/>
              <a:t>(arthritis, aphthous stomatitis, erythema nodosum and episcleritis) </a:t>
            </a:r>
          </a:p>
          <a:p>
            <a:pPr algn="just"/>
            <a:r>
              <a:rPr lang="en-US" sz="1700" b="1" dirty="0"/>
              <a:t>EIM of independent flow </a:t>
            </a:r>
            <a:r>
              <a:rPr lang="en-US" sz="1700" dirty="0"/>
              <a:t>(ankylosing spondylitis, uveitis) </a:t>
            </a:r>
          </a:p>
          <a:p>
            <a:pPr algn="just"/>
            <a:r>
              <a:rPr lang="en-US" sz="1700" b="1" dirty="0"/>
              <a:t>EIMs that may or may not be associated with disease activity </a:t>
            </a:r>
            <a:r>
              <a:rPr lang="en-US" sz="1700" dirty="0"/>
              <a:t>(primary sclerosing cholangitis, pyoderma gangrenosum).</a:t>
            </a:r>
            <a:endParaRPr lang="sr-Cyrl-RS" sz="1700" dirty="0"/>
          </a:p>
        </p:txBody>
      </p:sp>
      <p:sp>
        <p:nvSpPr>
          <p:cNvPr id="21" name="TextBox 20">
            <a:extLst>
              <a:ext uri="{FF2B5EF4-FFF2-40B4-BE49-F238E27FC236}">
                <a16:creationId xmlns:a16="http://schemas.microsoft.com/office/drawing/2014/main" id="{567253D7-131F-F187-1013-631CE1C9C133}"/>
              </a:ext>
            </a:extLst>
          </p:cNvPr>
          <p:cNvSpPr txBox="1"/>
          <p:nvPr/>
        </p:nvSpPr>
        <p:spPr>
          <a:xfrm>
            <a:off x="3042139" y="5053887"/>
            <a:ext cx="6107722" cy="584775"/>
          </a:xfrm>
          <a:prstGeom prst="rect">
            <a:avLst/>
          </a:prstGeom>
          <a:noFill/>
        </p:spPr>
        <p:txBody>
          <a:bodyPr wrap="square">
            <a:spAutoFit/>
          </a:bodyPr>
          <a:lstStyle/>
          <a:p>
            <a:r>
              <a:rPr lang="en-US" sz="1600" b="1" dirty="0"/>
              <a:t>50% of patients develop at least one EIM during their lifetime, sometimes even before diagnosis</a:t>
            </a:r>
          </a:p>
        </p:txBody>
      </p:sp>
      <p:sp>
        <p:nvSpPr>
          <p:cNvPr id="22" name="Title 1">
            <a:extLst>
              <a:ext uri="{FF2B5EF4-FFF2-40B4-BE49-F238E27FC236}">
                <a16:creationId xmlns:a16="http://schemas.microsoft.com/office/drawing/2014/main" id="{83123CB4-1961-D86C-006A-5DD97BC11AEF}"/>
              </a:ext>
            </a:extLst>
          </p:cNvPr>
          <p:cNvSpPr>
            <a:spLocks noGrp="1"/>
          </p:cNvSpPr>
          <p:nvPr>
            <p:ph type="title"/>
          </p:nvPr>
        </p:nvSpPr>
        <p:spPr>
          <a:xfrm>
            <a:off x="1430291" y="728402"/>
            <a:ext cx="9331417" cy="768096"/>
          </a:xfrm>
        </p:spPr>
        <p:txBody>
          <a:bodyPr/>
          <a:lstStyle/>
          <a:p>
            <a:r>
              <a:rPr lang="en-US" sz="2200" dirty="0">
                <a:solidFill>
                  <a:schemeClr val="tx1"/>
                </a:solidFill>
                <a:latin typeface="+mn-lt"/>
              </a:rPr>
              <a:t>Inflammatory bowel diseases - EIM</a:t>
            </a:r>
            <a:br>
              <a:rPr lang="sr-Cyrl-RS" sz="2200" dirty="0">
                <a:solidFill>
                  <a:schemeClr val="tx1"/>
                </a:solidFill>
                <a:latin typeface="Palatino Linotype" pitchFamily="18" charset="0"/>
              </a:rPr>
            </a:br>
            <a:br>
              <a:rPr lang="en-US" sz="2200" dirty="0">
                <a:solidFill>
                  <a:schemeClr val="tx1"/>
                </a:solidFill>
                <a:latin typeface="Palatino Linotype" pitchFamily="18" charset="0"/>
              </a:rPr>
            </a:br>
            <a:endParaRPr lang="en-US" sz="2200" dirty="0"/>
          </a:p>
        </p:txBody>
      </p:sp>
    </p:spTree>
    <p:extLst>
      <p:ext uri="{BB962C8B-B14F-4D97-AF65-F5344CB8AC3E}">
        <p14:creationId xmlns:p14="http://schemas.microsoft.com/office/powerpoint/2010/main" val="1779096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FBF32C-1FC5-F455-AF7A-B415DF4B366F}"/>
              </a:ext>
            </a:extLst>
          </p:cNvPr>
          <p:cNvSpPr>
            <a:spLocks noGrp="1"/>
          </p:cNvSpPr>
          <p:nvPr>
            <p:ph idx="1"/>
          </p:nvPr>
        </p:nvSpPr>
        <p:spPr>
          <a:xfrm>
            <a:off x="999771" y="1297972"/>
            <a:ext cx="7025113" cy="4153053"/>
          </a:xfrm>
        </p:spPr>
        <p:txBody>
          <a:bodyPr/>
          <a:lstStyle/>
          <a:p>
            <a:pPr marL="285750" indent="-285750" algn="just">
              <a:buFont typeface="Arial" panose="020B0604020202020204" pitchFamily="34" charset="0"/>
              <a:buChar char="•"/>
            </a:pPr>
            <a:r>
              <a:rPr lang="en-US" dirty="0">
                <a:solidFill>
                  <a:schemeClr val="tx1"/>
                </a:solidFill>
              </a:rPr>
              <a:t>Prevalence - 5 to 50% of patients with UC (about 8%), more often in Crohn's disease (20%-50%), younger people and males. They mostly depend on the activity of the disease and can affect any part of the oral cavity</a:t>
            </a:r>
          </a:p>
          <a:p>
            <a:pPr marL="285750" indent="-285750" algn="just">
              <a:buFont typeface="Arial" panose="020B0604020202020204" pitchFamily="34" charset="0"/>
              <a:buChar char="•"/>
            </a:pPr>
            <a:r>
              <a:rPr lang="en-US" b="1" dirty="0">
                <a:solidFill>
                  <a:schemeClr val="tx1"/>
                </a:solidFill>
              </a:rPr>
              <a:t>Specific oral changes </a:t>
            </a:r>
            <a:r>
              <a:rPr lang="en-US" dirty="0">
                <a:solidFill>
                  <a:schemeClr val="tx1"/>
                </a:solidFill>
              </a:rPr>
              <a:t>in orofacial Crohn's disease (cobblestone appearance of the buccal mucosa, deep ulcerations, fissures of the tongue and lips, edema of the orofacial area, and </a:t>
            </a:r>
            <a:r>
              <a:rPr lang="en-US" dirty="0" err="1">
                <a:solidFill>
                  <a:schemeClr val="tx1"/>
                </a:solidFill>
              </a:rPr>
              <a:t>mucogingivitis</a:t>
            </a:r>
            <a:r>
              <a:rPr lang="en-US" dirty="0">
                <a:solidFill>
                  <a:schemeClr val="tx1"/>
                </a:solidFill>
              </a:rPr>
              <a:t>)</a:t>
            </a:r>
          </a:p>
          <a:p>
            <a:pPr marL="285750" indent="-285750" algn="just">
              <a:buFont typeface="Arial" panose="020B0604020202020204" pitchFamily="34" charset="0"/>
              <a:buChar char="•"/>
            </a:pPr>
            <a:r>
              <a:rPr lang="en-US" b="1" dirty="0">
                <a:solidFill>
                  <a:schemeClr val="tx1"/>
                </a:solidFill>
              </a:rPr>
              <a:t>Non-specific oral lesions </a:t>
            </a:r>
            <a:r>
              <a:rPr lang="en-US" dirty="0">
                <a:solidFill>
                  <a:schemeClr val="tx1"/>
                </a:solidFill>
              </a:rPr>
              <a:t>in UC (aphthous stomatitis, </a:t>
            </a:r>
            <a:r>
              <a:rPr lang="en-US" dirty="0" err="1">
                <a:solidFill>
                  <a:schemeClr val="tx1"/>
                </a:solidFill>
              </a:rPr>
              <a:t>pyostomatitis</a:t>
            </a:r>
            <a:r>
              <a:rPr lang="en-US" dirty="0">
                <a:solidFill>
                  <a:schemeClr val="tx1"/>
                </a:solidFill>
              </a:rPr>
              <a:t> </a:t>
            </a:r>
            <a:r>
              <a:rPr lang="en-US" dirty="0" err="1">
                <a:solidFill>
                  <a:schemeClr val="tx1"/>
                </a:solidFill>
              </a:rPr>
              <a:t>vegetans</a:t>
            </a:r>
            <a:r>
              <a:rPr lang="en-US" dirty="0">
                <a:solidFill>
                  <a:schemeClr val="tx1"/>
                </a:solidFill>
              </a:rPr>
              <a:t> and many other conditions that occur as a result of chronic inflammation, nutrient deficiencies and side effects of drugs).</a:t>
            </a:r>
            <a:endParaRPr lang="sr-Cyrl-RS" sz="1000" dirty="0">
              <a:solidFill>
                <a:schemeClr val="tx1"/>
              </a:solidFill>
            </a:endParaRPr>
          </a:p>
          <a:p>
            <a:pPr marL="285750" indent="-285750" algn="just">
              <a:buFont typeface="Arial" panose="020B0604020202020204" pitchFamily="34" charset="0"/>
              <a:buChar char="•"/>
            </a:pPr>
            <a:r>
              <a:rPr lang="en-US" dirty="0">
                <a:solidFill>
                  <a:srgbClr val="FF0000"/>
                </a:solidFill>
              </a:rPr>
              <a:t>Aphthous stomatitis </a:t>
            </a:r>
            <a:r>
              <a:rPr lang="en-US" dirty="0">
                <a:solidFill>
                  <a:schemeClr val="tx1"/>
                </a:solidFill>
              </a:rPr>
              <a:t>is manifested by the appearance of shallow round ulcers, and most often it affects the labial and buccal mucous membranes, and less often the tongue and oropharynx. Although it may worsen in the active IBD stage, the appearance of aphthous stomatitis is not related to disease activity. Therapy - treatment of IBD, antiseptic solutions for the oral cavity, local corticosteroids and local anesthetics, and in severe cases systemic corticosteroids are used.</a:t>
            </a:r>
            <a:endParaRPr lang="sr-Cyrl-RS" dirty="0">
              <a:solidFill>
                <a:schemeClr val="tx1"/>
              </a:solidFill>
            </a:endParaRPr>
          </a:p>
        </p:txBody>
      </p:sp>
      <p:sp>
        <p:nvSpPr>
          <p:cNvPr id="9" name="TextBox 8">
            <a:extLst>
              <a:ext uri="{FF2B5EF4-FFF2-40B4-BE49-F238E27FC236}">
                <a16:creationId xmlns:a16="http://schemas.microsoft.com/office/drawing/2014/main" id="{6338DE0C-DDD3-E7E5-2498-D77C3074CCE5}"/>
              </a:ext>
            </a:extLst>
          </p:cNvPr>
          <p:cNvSpPr txBox="1"/>
          <p:nvPr/>
        </p:nvSpPr>
        <p:spPr>
          <a:xfrm>
            <a:off x="1309465" y="701306"/>
            <a:ext cx="8956041" cy="430887"/>
          </a:xfrm>
          <a:prstGeom prst="rect">
            <a:avLst/>
          </a:prstGeom>
          <a:noFill/>
        </p:spPr>
        <p:txBody>
          <a:bodyPr wrap="square">
            <a:spAutoFit/>
          </a:bodyPr>
          <a:lstStyle/>
          <a:p>
            <a:r>
              <a:rPr kumimoji="0" lang="en-US" sz="2200" b="1" i="0" u="none" strike="noStrike" kern="1200" cap="all" spc="0" normalizeH="0" baseline="0" noProof="0" dirty="0">
                <a:ln>
                  <a:noFill/>
                </a:ln>
                <a:solidFill>
                  <a:srgbClr val="000000"/>
                </a:solidFill>
                <a:effectLst/>
                <a:uLnTx/>
                <a:uFillTx/>
                <a:ea typeface="+mj-ea"/>
                <a:cs typeface="+mj-cs"/>
              </a:rPr>
              <a:t>Inflammatory bowel diseases - Oral manifestations</a:t>
            </a:r>
            <a:endParaRPr lang="en-US" sz="2200" b="1" dirty="0"/>
          </a:p>
        </p:txBody>
      </p:sp>
      <p:pic>
        <p:nvPicPr>
          <p:cNvPr id="10" name="Picture 9">
            <a:extLst>
              <a:ext uri="{FF2B5EF4-FFF2-40B4-BE49-F238E27FC236}">
                <a16:creationId xmlns:a16="http://schemas.microsoft.com/office/drawing/2014/main" id="{92396EA6-4309-2520-1060-2E43C764F5CD}"/>
              </a:ext>
            </a:extLst>
          </p:cNvPr>
          <p:cNvPicPr>
            <a:picLocks noChangeAspect="1"/>
          </p:cNvPicPr>
          <p:nvPr/>
        </p:nvPicPr>
        <p:blipFill>
          <a:blip r:embed="rId3"/>
          <a:stretch>
            <a:fillRect/>
          </a:stretch>
        </p:blipFill>
        <p:spPr>
          <a:xfrm>
            <a:off x="8140890" y="1406975"/>
            <a:ext cx="3991299" cy="3633316"/>
          </a:xfrm>
          <a:prstGeom prst="rect">
            <a:avLst/>
          </a:prstGeom>
        </p:spPr>
      </p:pic>
    </p:spTree>
    <p:extLst>
      <p:ext uri="{BB962C8B-B14F-4D97-AF65-F5344CB8AC3E}">
        <p14:creationId xmlns:p14="http://schemas.microsoft.com/office/powerpoint/2010/main" val="189040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92DBE3-19C0-B358-C990-877E93FE8C97}"/>
              </a:ext>
            </a:extLst>
          </p:cNvPr>
          <p:cNvSpPr>
            <a:spLocks noGrp="1"/>
          </p:cNvSpPr>
          <p:nvPr>
            <p:ph idx="1"/>
          </p:nvPr>
        </p:nvSpPr>
        <p:spPr>
          <a:xfrm>
            <a:off x="1061185" y="1195566"/>
            <a:ext cx="7345835" cy="4330389"/>
          </a:xfrm>
        </p:spPr>
        <p:txBody>
          <a:bodyPr/>
          <a:lstStyle/>
          <a:p>
            <a:pPr marL="285750" indent="-285750" algn="just">
              <a:buFont typeface="Arial" panose="020B0604020202020204" pitchFamily="34" charset="0"/>
              <a:buChar char="•"/>
            </a:pPr>
            <a:r>
              <a:rPr lang="en-US" b="1" dirty="0">
                <a:solidFill>
                  <a:schemeClr val="tx1"/>
                </a:solidFill>
              </a:rPr>
              <a:t>Fe deficiency </a:t>
            </a:r>
            <a:r>
              <a:rPr lang="en-US" dirty="0">
                <a:solidFill>
                  <a:schemeClr val="tx1"/>
                </a:solidFill>
              </a:rPr>
              <a:t>- pallor of the oral mucosa, generalized atrophy of the oral mucosa, burning sensation, atrophic glossitis with pain in the tongue and angular cheilitis.</a:t>
            </a:r>
          </a:p>
          <a:p>
            <a:pPr marL="285750" indent="-285750" algn="just">
              <a:buFont typeface="Arial" panose="020B0604020202020204" pitchFamily="34" charset="0"/>
              <a:buChar char="•"/>
            </a:pPr>
            <a:r>
              <a:rPr lang="en-US" b="1" dirty="0">
                <a:solidFill>
                  <a:schemeClr val="tx1"/>
                </a:solidFill>
              </a:rPr>
              <a:t>Vitamin B12 deficiency - </a:t>
            </a:r>
            <a:r>
              <a:rPr lang="en-US" dirty="0">
                <a:solidFill>
                  <a:schemeClr val="tx1"/>
                </a:solidFill>
              </a:rPr>
              <a:t>painful atrophy of the oral mucosa and tongue, recurrent aphthous ulcerations, angular cheilitis, oral candidiasis, diffuse erythematous stomatitis and pale yellowish mucous membranes.</a:t>
            </a:r>
          </a:p>
          <a:p>
            <a:pPr marL="285750" indent="-285750" algn="just">
              <a:buFont typeface="Arial" panose="020B0604020202020204" pitchFamily="34" charset="0"/>
              <a:buChar char="•"/>
            </a:pPr>
            <a:r>
              <a:rPr lang="en-US" b="1" dirty="0">
                <a:solidFill>
                  <a:schemeClr val="tx1"/>
                </a:solidFill>
              </a:rPr>
              <a:t>Lack of vitamin D </a:t>
            </a:r>
            <a:r>
              <a:rPr lang="en-US" dirty="0">
                <a:solidFill>
                  <a:schemeClr val="tx1"/>
                </a:solidFill>
              </a:rPr>
              <a:t>- increased prevalence of periodontal diseases (gingivitis and periodontitis), caries and tooth loss</a:t>
            </a:r>
          </a:p>
          <a:p>
            <a:pPr marL="285750" indent="-285750" algn="just">
              <a:buFont typeface="Arial" panose="020B0604020202020204" pitchFamily="34" charset="0"/>
              <a:buChar char="•"/>
            </a:pPr>
            <a:r>
              <a:rPr lang="en-US" dirty="0">
                <a:solidFill>
                  <a:schemeClr val="tx1"/>
                </a:solidFill>
              </a:rPr>
              <a:t>Vitamin D has an immunomodulatory effect, and its deficiency increases the risk of infection, malignancy and autoimmune diseases</a:t>
            </a:r>
          </a:p>
          <a:p>
            <a:pPr marL="285750" indent="-285750" algn="just">
              <a:buFont typeface="Arial" panose="020B0604020202020204" pitchFamily="34" charset="0"/>
              <a:buChar char="•"/>
            </a:pPr>
            <a:r>
              <a:rPr lang="en-US" b="1" dirty="0">
                <a:solidFill>
                  <a:schemeClr val="tx1"/>
                </a:solidFill>
              </a:rPr>
              <a:t>Vitamin A deficiency </a:t>
            </a:r>
            <a:r>
              <a:rPr lang="en-US" dirty="0">
                <a:solidFill>
                  <a:schemeClr val="tx1"/>
                </a:solidFill>
              </a:rPr>
              <a:t>- angular cheilitis, atrophy and dryness of the oral mucosa. The lips are described as "retracted" because the mucous membrane contracts towards the oral cavity.</a:t>
            </a:r>
          </a:p>
          <a:p>
            <a:pPr marL="285750" indent="-285750" algn="just">
              <a:buFont typeface="Arial" panose="020B0604020202020204" pitchFamily="34" charset="0"/>
              <a:buChar char="•"/>
            </a:pPr>
            <a:r>
              <a:rPr lang="en-US" b="1" dirty="0">
                <a:solidFill>
                  <a:schemeClr val="tx1"/>
                </a:solidFill>
              </a:rPr>
              <a:t>Vitamin C deficiency </a:t>
            </a:r>
            <a:r>
              <a:rPr lang="en-US" dirty="0">
                <a:solidFill>
                  <a:schemeClr val="tx1"/>
                </a:solidFill>
              </a:rPr>
              <a:t>manifests itself in the oral cavity as generalized gingival swelling and spontaneous bleeding, ulcerations, tooth mobility, increased severity of periodontal infections and bone loss.</a:t>
            </a:r>
          </a:p>
          <a:p>
            <a:pPr marL="285750" indent="-285750" algn="just">
              <a:buFont typeface="Arial" panose="020B0604020202020204" pitchFamily="34" charset="0"/>
              <a:buChar char="•"/>
            </a:pPr>
            <a:r>
              <a:rPr lang="en-US" b="1" dirty="0">
                <a:solidFill>
                  <a:schemeClr val="tx1"/>
                </a:solidFill>
              </a:rPr>
              <a:t>Lack of zinc </a:t>
            </a:r>
            <a:r>
              <a:rPr lang="en-US" dirty="0">
                <a:solidFill>
                  <a:schemeClr val="tx1"/>
                </a:solidFill>
              </a:rPr>
              <a:t>- common in patients with CD, erosions in the oral cavity, ulcers and fissures, rash on the lips, burning sensation, altered taste.</a:t>
            </a:r>
            <a:endParaRPr lang="sr-Cyrl-RS" dirty="0">
              <a:solidFill>
                <a:schemeClr val="tx1"/>
              </a:solidFill>
            </a:endParaRPr>
          </a:p>
        </p:txBody>
      </p:sp>
      <p:sp>
        <p:nvSpPr>
          <p:cNvPr id="8" name="TextBox 7">
            <a:extLst>
              <a:ext uri="{FF2B5EF4-FFF2-40B4-BE49-F238E27FC236}">
                <a16:creationId xmlns:a16="http://schemas.microsoft.com/office/drawing/2014/main" id="{37043818-B207-3664-FC96-B8AD659F7026}"/>
              </a:ext>
            </a:extLst>
          </p:cNvPr>
          <p:cNvSpPr txBox="1"/>
          <p:nvPr/>
        </p:nvSpPr>
        <p:spPr>
          <a:xfrm>
            <a:off x="1309465" y="701306"/>
            <a:ext cx="8956041" cy="430887"/>
          </a:xfrm>
          <a:prstGeom prst="rect">
            <a:avLst/>
          </a:prstGeom>
          <a:noFill/>
        </p:spPr>
        <p:txBody>
          <a:bodyPr wrap="square">
            <a:spAutoFit/>
          </a:bodyPr>
          <a:lstStyle/>
          <a:p>
            <a:r>
              <a:rPr lang="en-US" sz="2200" b="1" dirty="0"/>
              <a:t>Oral manifestations caused by malnutrition</a:t>
            </a:r>
          </a:p>
        </p:txBody>
      </p:sp>
      <p:pic>
        <p:nvPicPr>
          <p:cNvPr id="9" name="Picture 8">
            <a:extLst>
              <a:ext uri="{FF2B5EF4-FFF2-40B4-BE49-F238E27FC236}">
                <a16:creationId xmlns:a16="http://schemas.microsoft.com/office/drawing/2014/main" id="{C5ACCBA3-E547-5EC8-3A5D-1AE552B1ABD7}"/>
              </a:ext>
            </a:extLst>
          </p:cNvPr>
          <p:cNvPicPr>
            <a:picLocks noChangeAspect="1"/>
          </p:cNvPicPr>
          <p:nvPr/>
        </p:nvPicPr>
        <p:blipFill rotWithShape="1">
          <a:blip r:embed="rId3"/>
          <a:srcRect l="3475" r="5292"/>
          <a:stretch/>
        </p:blipFill>
        <p:spPr>
          <a:xfrm>
            <a:off x="8547151" y="3428999"/>
            <a:ext cx="3436709" cy="2090665"/>
          </a:xfrm>
          <a:prstGeom prst="rect">
            <a:avLst/>
          </a:prstGeom>
        </p:spPr>
      </p:pic>
      <p:pic>
        <p:nvPicPr>
          <p:cNvPr id="10" name="Picture 9">
            <a:extLst>
              <a:ext uri="{FF2B5EF4-FFF2-40B4-BE49-F238E27FC236}">
                <a16:creationId xmlns:a16="http://schemas.microsoft.com/office/drawing/2014/main" id="{EE369B21-A0CC-9135-5F32-5F51F8066CD2}"/>
              </a:ext>
            </a:extLst>
          </p:cNvPr>
          <p:cNvPicPr>
            <a:picLocks noChangeAspect="1"/>
          </p:cNvPicPr>
          <p:nvPr/>
        </p:nvPicPr>
        <p:blipFill rotWithShape="1">
          <a:blip r:embed="rId4"/>
          <a:srcRect r="10958"/>
          <a:stretch/>
        </p:blipFill>
        <p:spPr>
          <a:xfrm>
            <a:off x="8654900" y="1490512"/>
            <a:ext cx="2968246" cy="1870249"/>
          </a:xfrm>
          <a:prstGeom prst="rect">
            <a:avLst/>
          </a:prstGeom>
        </p:spPr>
      </p:pic>
    </p:spTree>
    <p:extLst>
      <p:ext uri="{BB962C8B-B14F-4D97-AF65-F5344CB8AC3E}">
        <p14:creationId xmlns:p14="http://schemas.microsoft.com/office/powerpoint/2010/main" val="3395138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FBF32C-1FC5-F455-AF7A-B415DF4B366F}"/>
              </a:ext>
            </a:extLst>
          </p:cNvPr>
          <p:cNvSpPr>
            <a:spLocks noGrp="1"/>
          </p:cNvSpPr>
          <p:nvPr>
            <p:ph idx="1"/>
          </p:nvPr>
        </p:nvSpPr>
        <p:spPr>
          <a:xfrm>
            <a:off x="982462" y="1274804"/>
            <a:ext cx="6503335" cy="2700528"/>
          </a:xfrm>
        </p:spPr>
        <p:txBody>
          <a:bodyPr/>
          <a:lstStyle/>
          <a:p>
            <a:pPr marL="285750" indent="-285750" algn="just">
              <a:buFont typeface="Arial" panose="020B0604020202020204" pitchFamily="34" charset="0"/>
              <a:buChar char="•"/>
            </a:pPr>
            <a:r>
              <a:rPr lang="en-US" b="1" dirty="0" err="1">
                <a:solidFill>
                  <a:srgbClr val="FF0000"/>
                </a:solidFill>
              </a:rPr>
              <a:t>Piostomatitis</a:t>
            </a:r>
            <a:r>
              <a:rPr lang="en-US" b="1" dirty="0">
                <a:solidFill>
                  <a:srgbClr val="FF0000"/>
                </a:solidFill>
              </a:rPr>
              <a:t> </a:t>
            </a:r>
            <a:r>
              <a:rPr lang="en-US" b="1" dirty="0" err="1">
                <a:solidFill>
                  <a:srgbClr val="FF0000"/>
                </a:solidFill>
              </a:rPr>
              <a:t>vegetans</a:t>
            </a:r>
            <a:r>
              <a:rPr lang="en-US" b="1" dirty="0">
                <a:solidFill>
                  <a:srgbClr val="FF0000"/>
                </a:solidFill>
              </a:rPr>
              <a:t> - </a:t>
            </a:r>
            <a:r>
              <a:rPr lang="en-US" dirty="0">
                <a:solidFill>
                  <a:schemeClr val="tx1"/>
                </a:solidFill>
              </a:rPr>
              <a:t>a chronic mucocutaneous ulcerative lesion of the mucosa characterized by the appearance of white or yellow pustules on the erythematous and edematous mucosa. Predilection sites are the labial gingiva, labial and buccal mucosa, but sometimes the pustules can affect the entire oral cavity.</a:t>
            </a:r>
          </a:p>
          <a:p>
            <a:pPr marL="285750" indent="-285750" algn="just">
              <a:buFont typeface="Arial" panose="020B0604020202020204" pitchFamily="34" charset="0"/>
              <a:buChar char="•"/>
            </a:pPr>
            <a:r>
              <a:rPr lang="en-US" dirty="0">
                <a:solidFill>
                  <a:schemeClr val="tx1"/>
                </a:solidFill>
              </a:rPr>
              <a:t>Among other symptoms, patients may have fever and swelling of the submandibular lymph nodes. In 90% of cases, laboratory analyzes show eosinophilia.</a:t>
            </a:r>
          </a:p>
          <a:p>
            <a:pPr marL="285750" indent="-285750" algn="just">
              <a:buFont typeface="Arial" panose="020B0604020202020204" pitchFamily="34" charset="0"/>
              <a:buChar char="•"/>
            </a:pPr>
            <a:r>
              <a:rPr lang="en-US" dirty="0">
                <a:solidFill>
                  <a:schemeClr val="tx1"/>
                </a:solidFill>
              </a:rPr>
              <a:t>It occurs more often in patients with IBD and men.</a:t>
            </a:r>
          </a:p>
          <a:p>
            <a:pPr marL="285750" indent="-285750" algn="just">
              <a:buFont typeface="Arial" panose="020B0604020202020204" pitchFamily="34" charset="0"/>
              <a:buChar char="•"/>
            </a:pPr>
            <a:r>
              <a:rPr lang="en-US" dirty="0">
                <a:solidFill>
                  <a:schemeClr val="tx1"/>
                </a:solidFill>
              </a:rPr>
              <a:t>There is a strong correlation with IBD activity.</a:t>
            </a:r>
          </a:p>
          <a:p>
            <a:pPr marL="285750" indent="-285750" algn="just">
              <a:buFont typeface="Arial" panose="020B0604020202020204" pitchFamily="34" charset="0"/>
              <a:buChar char="•"/>
            </a:pPr>
            <a:r>
              <a:rPr lang="en-US" dirty="0">
                <a:solidFill>
                  <a:schemeClr val="tx1"/>
                </a:solidFill>
              </a:rPr>
              <a:t>The diagnosis is made on the basis of clinical features, eosinophilia, pathohistological analysis and exclusion of infection.</a:t>
            </a:r>
          </a:p>
          <a:p>
            <a:pPr marL="285750" indent="-285750" algn="just">
              <a:buFont typeface="Arial" panose="020B0604020202020204" pitchFamily="34" charset="0"/>
              <a:buChar char="•"/>
            </a:pPr>
            <a:r>
              <a:rPr lang="en-US" dirty="0">
                <a:solidFill>
                  <a:schemeClr val="tx1"/>
                </a:solidFill>
              </a:rPr>
              <a:t>Therapy is mainly based on the treatment of IBD.</a:t>
            </a:r>
          </a:p>
          <a:p>
            <a:pPr marL="285750" indent="-285750" algn="just">
              <a:buFont typeface="Arial" panose="020B0604020202020204" pitchFamily="34" charset="0"/>
              <a:buChar char="•"/>
            </a:pPr>
            <a:r>
              <a:rPr lang="en-US" dirty="0">
                <a:solidFill>
                  <a:schemeClr val="tx1"/>
                </a:solidFill>
              </a:rPr>
              <a:t>Currently, corticosteroids and antiseptic solutions generally have no effect, so systemic corticosteroids and azathioprine are often used.</a:t>
            </a:r>
          </a:p>
        </p:txBody>
      </p:sp>
      <p:sp>
        <p:nvSpPr>
          <p:cNvPr id="9" name="TextBox 8">
            <a:extLst>
              <a:ext uri="{FF2B5EF4-FFF2-40B4-BE49-F238E27FC236}">
                <a16:creationId xmlns:a16="http://schemas.microsoft.com/office/drawing/2014/main" id="{6338DE0C-DDD3-E7E5-2498-D77C3074CCE5}"/>
              </a:ext>
            </a:extLst>
          </p:cNvPr>
          <p:cNvSpPr txBox="1"/>
          <p:nvPr/>
        </p:nvSpPr>
        <p:spPr>
          <a:xfrm>
            <a:off x="1309465" y="701306"/>
            <a:ext cx="8956041" cy="43088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all" spc="0" normalizeH="0" baseline="0" noProof="0" dirty="0">
                <a:ln>
                  <a:noFill/>
                </a:ln>
                <a:solidFill>
                  <a:srgbClr val="000000"/>
                </a:solidFill>
                <a:effectLst/>
                <a:uLnTx/>
                <a:uFillTx/>
                <a:latin typeface="Sabon Next LT"/>
                <a:ea typeface="+mn-ea"/>
                <a:cs typeface="+mn-cs"/>
              </a:rPr>
              <a:t>Inflammatory bowel diseases - Oral manifestations</a:t>
            </a:r>
            <a:endParaRPr kumimoji="0" lang="en-US" sz="2200" b="1" i="0" u="none" strike="noStrike" kern="1200" cap="none" spc="0" normalizeH="0" baseline="0" noProof="0" dirty="0">
              <a:ln>
                <a:noFill/>
              </a:ln>
              <a:solidFill>
                <a:srgbClr val="000000"/>
              </a:solidFill>
              <a:effectLst/>
              <a:uLnTx/>
              <a:uFillTx/>
              <a:latin typeface="Sabon Next LT"/>
              <a:ea typeface="+mn-ea"/>
              <a:cs typeface="+mn-cs"/>
            </a:endParaRPr>
          </a:p>
        </p:txBody>
      </p:sp>
      <p:pic>
        <p:nvPicPr>
          <p:cNvPr id="4" name="Picture 3">
            <a:extLst>
              <a:ext uri="{FF2B5EF4-FFF2-40B4-BE49-F238E27FC236}">
                <a16:creationId xmlns:a16="http://schemas.microsoft.com/office/drawing/2014/main" id="{C2CFFDF4-4BFB-E47B-A683-12AB2E85FC62}"/>
              </a:ext>
            </a:extLst>
          </p:cNvPr>
          <p:cNvPicPr>
            <a:picLocks noChangeAspect="1"/>
          </p:cNvPicPr>
          <p:nvPr/>
        </p:nvPicPr>
        <p:blipFill rotWithShape="1">
          <a:blip r:embed="rId3"/>
          <a:srcRect l="50620"/>
          <a:stretch/>
        </p:blipFill>
        <p:spPr>
          <a:xfrm>
            <a:off x="9915906" y="1622910"/>
            <a:ext cx="2133600" cy="3232787"/>
          </a:xfrm>
          <a:prstGeom prst="rect">
            <a:avLst/>
          </a:prstGeom>
        </p:spPr>
      </p:pic>
      <p:pic>
        <p:nvPicPr>
          <p:cNvPr id="5" name="Picture 4">
            <a:extLst>
              <a:ext uri="{FF2B5EF4-FFF2-40B4-BE49-F238E27FC236}">
                <a16:creationId xmlns:a16="http://schemas.microsoft.com/office/drawing/2014/main" id="{FB0CB6D9-AEDB-3318-C2A6-BB6366E80415}"/>
              </a:ext>
            </a:extLst>
          </p:cNvPr>
          <p:cNvPicPr>
            <a:picLocks noChangeAspect="1"/>
          </p:cNvPicPr>
          <p:nvPr/>
        </p:nvPicPr>
        <p:blipFill rotWithShape="1">
          <a:blip r:embed="rId3"/>
          <a:srcRect r="50620" b="8018"/>
          <a:stretch/>
        </p:blipFill>
        <p:spPr>
          <a:xfrm>
            <a:off x="7603676" y="1483631"/>
            <a:ext cx="2312230" cy="3232788"/>
          </a:xfrm>
          <a:prstGeom prst="rect">
            <a:avLst/>
          </a:prstGeom>
        </p:spPr>
      </p:pic>
    </p:spTree>
    <p:extLst>
      <p:ext uri="{BB962C8B-B14F-4D97-AF65-F5344CB8AC3E}">
        <p14:creationId xmlns:p14="http://schemas.microsoft.com/office/powerpoint/2010/main" val="140248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164CA-8C6E-BDDC-9B93-B98E2C0C6B8C}"/>
              </a:ext>
            </a:extLst>
          </p:cNvPr>
          <p:cNvSpPr txBox="1"/>
          <p:nvPr/>
        </p:nvSpPr>
        <p:spPr>
          <a:xfrm>
            <a:off x="1363126" y="1184641"/>
            <a:ext cx="7796505" cy="4062651"/>
          </a:xfrm>
          <a:prstGeom prst="rect">
            <a:avLst/>
          </a:prstGeom>
          <a:noFill/>
        </p:spPr>
        <p:txBody>
          <a:bodyPr wrap="square">
            <a:spAutoFit/>
          </a:bodyPr>
          <a:lstStyle/>
          <a:p>
            <a:pPr marL="285750" indent="-285750" algn="just">
              <a:buFont typeface="Arial" panose="020B0604020202020204" pitchFamily="34" charset="0"/>
              <a:buChar char="•"/>
            </a:pPr>
            <a:r>
              <a:rPr lang="en-US" sz="1500" dirty="0"/>
              <a:t>Therapy used to treat inflammatory bowel diseases can lead to changes in the oral cavity due to direct toxic effects of the drug on oral tissue, indirect immunosuppressive effects that increase the risk of opportunistic infections, or bone marrow suppression.</a:t>
            </a:r>
          </a:p>
          <a:p>
            <a:pPr marL="285750" indent="-285750" algn="just">
              <a:buFont typeface="Arial" panose="020B0604020202020204" pitchFamily="34" charset="0"/>
              <a:buChar char="•"/>
            </a:pPr>
            <a:endParaRPr lang="en-US" sz="1500" dirty="0"/>
          </a:p>
          <a:p>
            <a:pPr marL="285750" indent="-285750" algn="just">
              <a:buFont typeface="Arial" panose="020B0604020202020204" pitchFamily="34" charset="0"/>
              <a:buChar char="•"/>
            </a:pPr>
            <a:r>
              <a:rPr lang="en-US" sz="1500" dirty="0">
                <a:solidFill>
                  <a:srgbClr val="FF0000"/>
                </a:solidFill>
              </a:rPr>
              <a:t>Oral complications of </a:t>
            </a:r>
            <a:r>
              <a:rPr lang="en-US" sz="1500" dirty="0" err="1">
                <a:solidFill>
                  <a:srgbClr val="FF0000"/>
                </a:solidFill>
              </a:rPr>
              <a:t>aminosalicylates</a:t>
            </a:r>
            <a:r>
              <a:rPr lang="en-US" sz="1500" dirty="0">
                <a:solidFill>
                  <a:srgbClr val="FF0000"/>
                </a:solidFill>
              </a:rPr>
              <a:t> </a:t>
            </a:r>
            <a:r>
              <a:rPr lang="en-US" sz="1500" dirty="0"/>
              <a:t>- metallic taste in the mouth, oral complications caused by myelotoxicity and hepatotoxicity manifested through signs of aplastic anemia, bleeding (ecchymosis and petechiae) and oral infections.</a:t>
            </a:r>
          </a:p>
          <a:p>
            <a:pPr marL="285750" indent="-285750" algn="just">
              <a:buFont typeface="Arial" panose="020B0604020202020204" pitchFamily="34" charset="0"/>
              <a:buChar char="•"/>
            </a:pPr>
            <a:endParaRPr lang="en-US" sz="1500" dirty="0"/>
          </a:p>
          <a:p>
            <a:pPr marL="285750" indent="-285750" algn="just">
              <a:buFont typeface="Arial" panose="020B0604020202020204" pitchFamily="34" charset="0"/>
              <a:buChar char="•"/>
            </a:pPr>
            <a:r>
              <a:rPr lang="en-US" sz="1500" dirty="0">
                <a:solidFill>
                  <a:srgbClr val="FF0000"/>
                </a:solidFill>
              </a:rPr>
              <a:t>Oral corticosteroid complications</a:t>
            </a:r>
            <a:r>
              <a:rPr lang="en-US" sz="1500" dirty="0"/>
              <a:t>, early ones as a result of a supraphysiological dose, include acne, moon face, petechiae, and ecchymoses. Long-term use increases the risk of opportunistic infection - candidiasis in the oral cavity, pharynx and esophagus. Pseudomembranous candidiasis and chronic atrophic candidiasis are the most common forms in such patients (Image 1). It can lead to osteoporosis in the patient's jaw and increases the risk of periodontal disease and fractures. Experimental and clinical studies have shown that long-term use of corticosteroids leads to the appearance of calcifications in the dental pulp and obliteration of the pulp.</a:t>
            </a:r>
            <a:endParaRPr lang="sr-Cyrl-RS" dirty="0"/>
          </a:p>
          <a:p>
            <a:pPr marL="285750" indent="-285750" algn="just">
              <a:buFont typeface="Arial" panose="020B0604020202020204" pitchFamily="34" charset="0"/>
              <a:buChar char="•"/>
            </a:pPr>
            <a:endParaRPr lang="sr-Cyrl-RS" dirty="0"/>
          </a:p>
        </p:txBody>
      </p:sp>
      <p:pic>
        <p:nvPicPr>
          <p:cNvPr id="13" name="Picture 12">
            <a:extLst>
              <a:ext uri="{FF2B5EF4-FFF2-40B4-BE49-F238E27FC236}">
                <a16:creationId xmlns:a16="http://schemas.microsoft.com/office/drawing/2014/main" id="{EAD512AB-FC41-2B09-FD33-ED321E547B7D}"/>
              </a:ext>
            </a:extLst>
          </p:cNvPr>
          <p:cNvPicPr>
            <a:picLocks noChangeAspect="1"/>
          </p:cNvPicPr>
          <p:nvPr/>
        </p:nvPicPr>
        <p:blipFill rotWithShape="1">
          <a:blip r:embed="rId3"/>
          <a:srcRect l="12336" t="3813" r="9849" b="54265"/>
          <a:stretch/>
        </p:blipFill>
        <p:spPr>
          <a:xfrm>
            <a:off x="9521569" y="1297353"/>
            <a:ext cx="2614608" cy="2397369"/>
          </a:xfrm>
          <a:prstGeom prst="rect">
            <a:avLst/>
          </a:prstGeom>
        </p:spPr>
      </p:pic>
      <p:sp>
        <p:nvSpPr>
          <p:cNvPr id="15" name="TextBox 14">
            <a:extLst>
              <a:ext uri="{FF2B5EF4-FFF2-40B4-BE49-F238E27FC236}">
                <a16:creationId xmlns:a16="http://schemas.microsoft.com/office/drawing/2014/main" id="{8F0AC5E4-A86C-2CAC-7DC2-8D1E667CE064}"/>
              </a:ext>
            </a:extLst>
          </p:cNvPr>
          <p:cNvSpPr txBox="1"/>
          <p:nvPr/>
        </p:nvSpPr>
        <p:spPr>
          <a:xfrm>
            <a:off x="1584570" y="605143"/>
            <a:ext cx="9153768" cy="430887"/>
          </a:xfrm>
          <a:prstGeom prst="rect">
            <a:avLst/>
          </a:prstGeom>
          <a:noFill/>
        </p:spPr>
        <p:txBody>
          <a:bodyPr wrap="square">
            <a:spAutoFit/>
          </a:bodyPr>
          <a:lstStyle/>
          <a:p>
            <a:r>
              <a:rPr lang="en-US" sz="2200" b="1" dirty="0"/>
              <a:t>Oral manifestations caused by drugs during IBD treatment</a:t>
            </a:r>
          </a:p>
        </p:txBody>
      </p:sp>
      <p:sp>
        <p:nvSpPr>
          <p:cNvPr id="3" name="TextBox 2">
            <a:extLst>
              <a:ext uri="{FF2B5EF4-FFF2-40B4-BE49-F238E27FC236}">
                <a16:creationId xmlns:a16="http://schemas.microsoft.com/office/drawing/2014/main" id="{AD149086-6BEE-E1A5-D93A-907D25435D91}"/>
              </a:ext>
            </a:extLst>
          </p:cNvPr>
          <p:cNvSpPr txBox="1"/>
          <p:nvPr/>
        </p:nvSpPr>
        <p:spPr>
          <a:xfrm>
            <a:off x="10319237" y="3892437"/>
            <a:ext cx="972539" cy="369332"/>
          </a:xfrm>
          <a:prstGeom prst="rect">
            <a:avLst/>
          </a:prstGeom>
          <a:noFill/>
        </p:spPr>
        <p:txBody>
          <a:bodyPr wrap="square">
            <a:spAutoFit/>
          </a:bodyPr>
          <a:lstStyle/>
          <a:p>
            <a:r>
              <a:rPr lang="en-US" sz="1800" dirty="0"/>
              <a:t>Image 1</a:t>
            </a:r>
            <a:endParaRPr lang="en-US" dirty="0"/>
          </a:p>
        </p:txBody>
      </p:sp>
    </p:spTree>
    <p:extLst>
      <p:ext uri="{BB962C8B-B14F-4D97-AF65-F5344CB8AC3E}">
        <p14:creationId xmlns:p14="http://schemas.microsoft.com/office/powerpoint/2010/main" val="4033308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164CA-8C6E-BDDC-9B93-B98E2C0C6B8C}"/>
              </a:ext>
            </a:extLst>
          </p:cNvPr>
          <p:cNvSpPr txBox="1"/>
          <p:nvPr/>
        </p:nvSpPr>
        <p:spPr>
          <a:xfrm>
            <a:off x="1363126" y="1439822"/>
            <a:ext cx="8382659" cy="3323987"/>
          </a:xfrm>
          <a:prstGeom prst="rect">
            <a:avLst/>
          </a:prstGeom>
          <a:noFill/>
        </p:spPr>
        <p:txBody>
          <a:bodyPr wrap="square">
            <a:spAutoFit/>
          </a:bodyPr>
          <a:lstStyle/>
          <a:p>
            <a:pPr marL="285750" indent="-285750" algn="just">
              <a:buFont typeface="Arial" panose="020B0604020202020204" pitchFamily="34" charset="0"/>
              <a:buChar char="•"/>
            </a:pPr>
            <a:r>
              <a:rPr lang="en-US" sz="1600" dirty="0">
                <a:solidFill>
                  <a:srgbClr val="FF0000"/>
                </a:solidFill>
              </a:rPr>
              <a:t>Oral complications of thiopurines </a:t>
            </a:r>
            <a:r>
              <a:rPr lang="en-US" sz="1600" dirty="0"/>
              <a:t>- Azathioprine (AZA) and 6-mercaptopurine (6-MP) - taste disturbances in the form of ageusia/hypogeusia and dysgeusia, opportunistic infections, myelotoxicity and hepatotoxicity, as well as the risk of developing malignant lymphomas, which can also lead to changes in in the oral cavity, cases of recurrent HSV infections with large and irregular ulcerations that occur in any part of the oral mucosa and last for weeks or months.</a:t>
            </a:r>
          </a:p>
          <a:p>
            <a:pPr marL="285750" indent="-285750" algn="just">
              <a:buFont typeface="Arial" panose="020B0604020202020204" pitchFamily="34" charset="0"/>
              <a:buChar char="•"/>
            </a:pPr>
            <a:r>
              <a:rPr lang="en-US" sz="1600" dirty="0"/>
              <a:t>Lesions can also occur on non-keratinized mucosa (a region usually unaffected) and are not easily distinguished from aphthous lesions.</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en-US" sz="1600" dirty="0"/>
              <a:t>It is well known that the use of thiopurines increases the risk of developing lymphoma and cancer. </a:t>
            </a:r>
            <a:r>
              <a:rPr lang="en-US" sz="1600" dirty="0" err="1"/>
              <a:t>Dojčinov</a:t>
            </a:r>
            <a:r>
              <a:rPr lang="en-US" sz="1600" dirty="0"/>
              <a:t> et al. were the first to present the cases of two patients with rheumatoid arthritis (RA) with lymphoproliferative disorder (LPD) in the oral cavity.</a:t>
            </a:r>
            <a:endParaRPr lang="sr-Cyrl-RS" dirty="0"/>
          </a:p>
          <a:p>
            <a:pPr marL="285750" indent="-285750" algn="just">
              <a:buFont typeface="Arial" panose="020B0604020202020204" pitchFamily="34" charset="0"/>
              <a:buChar char="•"/>
            </a:pPr>
            <a:endParaRPr lang="sr-Cyrl-RS" dirty="0"/>
          </a:p>
        </p:txBody>
      </p:sp>
      <p:sp>
        <p:nvSpPr>
          <p:cNvPr id="3" name="TextBox 2">
            <a:extLst>
              <a:ext uri="{FF2B5EF4-FFF2-40B4-BE49-F238E27FC236}">
                <a16:creationId xmlns:a16="http://schemas.microsoft.com/office/drawing/2014/main" id="{9259A682-6A6A-B6A6-482D-9253F4CE6B04}"/>
              </a:ext>
            </a:extLst>
          </p:cNvPr>
          <p:cNvSpPr txBox="1"/>
          <p:nvPr/>
        </p:nvSpPr>
        <p:spPr>
          <a:xfrm>
            <a:off x="1584570" y="605143"/>
            <a:ext cx="9153768" cy="430887"/>
          </a:xfrm>
          <a:prstGeom prst="rect">
            <a:avLst/>
          </a:prstGeom>
          <a:noFill/>
        </p:spPr>
        <p:txBody>
          <a:bodyPr wrap="square">
            <a:spAutoFit/>
          </a:bodyPr>
          <a:lstStyle/>
          <a:p>
            <a:r>
              <a:rPr lang="en-US" sz="2200" b="1" dirty="0"/>
              <a:t>Oral manifestations caused by drugs during IBD treatment</a:t>
            </a:r>
          </a:p>
        </p:txBody>
      </p:sp>
    </p:spTree>
    <p:extLst>
      <p:ext uri="{BB962C8B-B14F-4D97-AF65-F5344CB8AC3E}">
        <p14:creationId xmlns:p14="http://schemas.microsoft.com/office/powerpoint/2010/main" val="8521836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49938D7-FC3E-2139-16B6-9E418DE8B4FC}"/>
              </a:ext>
            </a:extLst>
          </p:cNvPr>
          <p:cNvSpPr txBox="1"/>
          <p:nvPr/>
        </p:nvSpPr>
        <p:spPr>
          <a:xfrm>
            <a:off x="1445846" y="1665203"/>
            <a:ext cx="8088923" cy="2308324"/>
          </a:xfrm>
          <a:prstGeom prst="rect">
            <a:avLst/>
          </a:prstGeom>
          <a:noFill/>
        </p:spPr>
        <p:txBody>
          <a:bodyPr wrap="square">
            <a:spAutoFit/>
          </a:bodyPr>
          <a:lstStyle/>
          <a:p>
            <a:pPr marL="285750" indent="-285750" algn="just">
              <a:buFont typeface="Arial" panose="020B0604020202020204" pitchFamily="34" charset="0"/>
              <a:buChar char="•"/>
            </a:pPr>
            <a:r>
              <a:rPr lang="en-US" sz="1600" dirty="0">
                <a:solidFill>
                  <a:srgbClr val="FF0000"/>
                </a:solidFill>
              </a:rPr>
              <a:t>Oral complications of biologics - TNF alpha inhibitors </a:t>
            </a:r>
            <a:r>
              <a:rPr lang="en-US" sz="1600" dirty="0"/>
              <a:t>can cause oral lichen/lichenoid reactions and opportunistic infections in the oral cavity. Oral and skin erythema multiforme and Stevens-Johnson syndrome have also been reported in CD patients receiving </a:t>
            </a:r>
            <a:r>
              <a:rPr lang="en-US" sz="1600" dirty="0">
                <a:solidFill>
                  <a:srgbClr val="FF0000"/>
                </a:solidFill>
              </a:rPr>
              <a:t>infliximab and adalimumab</a:t>
            </a:r>
            <a:r>
              <a:rPr lang="en-US" sz="1600" dirty="0"/>
              <a:t>. One of the most commonly reported side effects of vedolizumab (an anti-integrin used for the gut) is pharyngitis.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endParaRPr lang="en-US" sz="1600" dirty="0">
              <a:solidFill>
                <a:srgbClr val="FF0000"/>
              </a:solidFill>
            </a:endParaRPr>
          </a:p>
          <a:p>
            <a:pPr marL="285750" indent="-285750" algn="just">
              <a:buFont typeface="Arial" panose="020B0604020202020204" pitchFamily="34" charset="0"/>
              <a:buChar char="•"/>
            </a:pPr>
            <a:r>
              <a:rPr lang="en-US" sz="1600" dirty="0">
                <a:solidFill>
                  <a:srgbClr val="FF0000"/>
                </a:solidFill>
              </a:rPr>
              <a:t>Oral complications of antibiotics </a:t>
            </a:r>
            <a:r>
              <a:rPr lang="en-US" sz="1600" dirty="0"/>
              <a:t>(metronidazole and ciprofloxacin) - the most common side effect of metronidazole is a metallic taste in the mouth.</a:t>
            </a:r>
          </a:p>
        </p:txBody>
      </p:sp>
      <p:sp>
        <p:nvSpPr>
          <p:cNvPr id="8" name="TextBox 7">
            <a:extLst>
              <a:ext uri="{FF2B5EF4-FFF2-40B4-BE49-F238E27FC236}">
                <a16:creationId xmlns:a16="http://schemas.microsoft.com/office/drawing/2014/main" id="{546BBE71-3ADD-E3DE-5DA2-E263224FA0B3}"/>
              </a:ext>
            </a:extLst>
          </p:cNvPr>
          <p:cNvSpPr txBox="1"/>
          <p:nvPr/>
        </p:nvSpPr>
        <p:spPr>
          <a:xfrm>
            <a:off x="1584570" y="605143"/>
            <a:ext cx="9153768" cy="430887"/>
          </a:xfrm>
          <a:prstGeom prst="rect">
            <a:avLst/>
          </a:prstGeom>
          <a:noFill/>
        </p:spPr>
        <p:txBody>
          <a:bodyPr wrap="square">
            <a:spAutoFit/>
          </a:bodyPr>
          <a:lstStyle/>
          <a:p>
            <a:r>
              <a:rPr lang="en-US" sz="2200" b="1" dirty="0"/>
              <a:t>Oral manifestations caused by drugs during IBD treatment</a:t>
            </a:r>
          </a:p>
        </p:txBody>
      </p:sp>
    </p:spTree>
    <p:extLst>
      <p:ext uri="{BB962C8B-B14F-4D97-AF65-F5344CB8AC3E}">
        <p14:creationId xmlns:p14="http://schemas.microsoft.com/office/powerpoint/2010/main" val="1384607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3B17FC5-71F7-B97B-7A73-9F2E564F443D}"/>
              </a:ext>
            </a:extLst>
          </p:cNvPr>
          <p:cNvPicPr>
            <a:picLocks noChangeAspect="1"/>
          </p:cNvPicPr>
          <p:nvPr/>
        </p:nvPicPr>
        <p:blipFill rotWithShape="1">
          <a:blip r:embed="rId2"/>
          <a:srcRect l="34590" t="17846" r="19515" b="8224"/>
          <a:stretch/>
        </p:blipFill>
        <p:spPr>
          <a:xfrm>
            <a:off x="47767" y="849574"/>
            <a:ext cx="6094151" cy="5747265"/>
          </a:xfrm>
          <a:prstGeom prst="rect">
            <a:avLst/>
          </a:prstGeom>
          <a:ln>
            <a:solidFill>
              <a:schemeClr val="accent6">
                <a:lumMod val="60000"/>
                <a:lumOff val="40000"/>
              </a:schemeClr>
            </a:solidFill>
          </a:ln>
        </p:spPr>
      </p:pic>
      <p:pic>
        <p:nvPicPr>
          <p:cNvPr id="17" name="Picture 16">
            <a:extLst>
              <a:ext uri="{FF2B5EF4-FFF2-40B4-BE49-F238E27FC236}">
                <a16:creationId xmlns:a16="http://schemas.microsoft.com/office/drawing/2014/main" id="{22A5AB06-20CF-ABC7-AF57-B8F57586C259}"/>
              </a:ext>
            </a:extLst>
          </p:cNvPr>
          <p:cNvPicPr>
            <a:picLocks noChangeAspect="1"/>
          </p:cNvPicPr>
          <p:nvPr/>
        </p:nvPicPr>
        <p:blipFill rotWithShape="1">
          <a:blip r:embed="rId3"/>
          <a:srcRect l="34702" t="14377" r="19403" b="13234"/>
          <a:stretch/>
        </p:blipFill>
        <p:spPr>
          <a:xfrm>
            <a:off x="6141918" y="1122948"/>
            <a:ext cx="6008776" cy="5473890"/>
          </a:xfrm>
          <a:prstGeom prst="rect">
            <a:avLst/>
          </a:prstGeom>
          <a:ln>
            <a:solidFill>
              <a:schemeClr val="accent6">
                <a:lumMod val="60000"/>
                <a:lumOff val="40000"/>
              </a:schemeClr>
            </a:solidFill>
          </a:ln>
        </p:spPr>
      </p:pic>
      <p:pic>
        <p:nvPicPr>
          <p:cNvPr id="18" name="Picture 17">
            <a:extLst>
              <a:ext uri="{FF2B5EF4-FFF2-40B4-BE49-F238E27FC236}">
                <a16:creationId xmlns:a16="http://schemas.microsoft.com/office/drawing/2014/main" id="{EA916F96-A3E5-3B2E-5037-BC6BE79CA20C}"/>
              </a:ext>
            </a:extLst>
          </p:cNvPr>
          <p:cNvPicPr>
            <a:picLocks noChangeAspect="1"/>
          </p:cNvPicPr>
          <p:nvPr/>
        </p:nvPicPr>
        <p:blipFill rotWithShape="1">
          <a:blip r:embed="rId2"/>
          <a:srcRect l="34590" t="17846" r="19515" b="78638"/>
          <a:stretch/>
        </p:blipFill>
        <p:spPr>
          <a:xfrm>
            <a:off x="6141918" y="849574"/>
            <a:ext cx="6002315" cy="273378"/>
          </a:xfrm>
          <a:prstGeom prst="rect">
            <a:avLst/>
          </a:prstGeom>
          <a:ln>
            <a:solidFill>
              <a:schemeClr val="bg1"/>
            </a:solidFill>
          </a:ln>
        </p:spPr>
      </p:pic>
      <p:sp>
        <p:nvSpPr>
          <p:cNvPr id="20" name="TextBox 19">
            <a:extLst>
              <a:ext uri="{FF2B5EF4-FFF2-40B4-BE49-F238E27FC236}">
                <a16:creationId xmlns:a16="http://schemas.microsoft.com/office/drawing/2014/main" id="{B150FD51-AFB9-44F9-4C25-58C857422438}"/>
              </a:ext>
            </a:extLst>
          </p:cNvPr>
          <p:cNvSpPr txBox="1"/>
          <p:nvPr/>
        </p:nvSpPr>
        <p:spPr>
          <a:xfrm>
            <a:off x="1813446" y="6645151"/>
            <a:ext cx="9095664" cy="230832"/>
          </a:xfrm>
          <a:prstGeom prst="rect">
            <a:avLst/>
          </a:prstGeom>
          <a:noFill/>
        </p:spPr>
        <p:txBody>
          <a:bodyPr wrap="square">
            <a:spAutoFit/>
          </a:bodyPr>
          <a:lstStyle/>
          <a:p>
            <a:r>
              <a:rPr lang="en-US" sz="900" dirty="0" err="1"/>
              <a:t>Muhvić-Urek</a:t>
            </a:r>
            <a:r>
              <a:rPr lang="en-US" sz="900" dirty="0"/>
              <a:t> M, </a:t>
            </a:r>
            <a:r>
              <a:rPr lang="en-US" sz="900" dirty="0" err="1"/>
              <a:t>Tomac-Stojmenović</a:t>
            </a:r>
            <a:r>
              <a:rPr lang="en-US" sz="900" dirty="0"/>
              <a:t> M, </a:t>
            </a:r>
            <a:r>
              <a:rPr lang="en-US" sz="900" dirty="0" err="1"/>
              <a:t>Mijandrušić-Sinčić</a:t>
            </a:r>
            <a:r>
              <a:rPr lang="en-US" sz="900" dirty="0"/>
              <a:t> B. Oral pathology in inflammatory bowel disease. World J Gastroenterol. 2016 Jul 7;22(25):5655-67. </a:t>
            </a:r>
          </a:p>
        </p:txBody>
      </p:sp>
      <p:sp>
        <p:nvSpPr>
          <p:cNvPr id="5" name="TextBox 4">
            <a:extLst>
              <a:ext uri="{FF2B5EF4-FFF2-40B4-BE49-F238E27FC236}">
                <a16:creationId xmlns:a16="http://schemas.microsoft.com/office/drawing/2014/main" id="{4582E4A2-05FC-22AF-AC58-E0388FA71C76}"/>
              </a:ext>
            </a:extLst>
          </p:cNvPr>
          <p:cNvSpPr txBox="1"/>
          <p:nvPr/>
        </p:nvSpPr>
        <p:spPr>
          <a:xfrm>
            <a:off x="2282455" y="312777"/>
            <a:ext cx="857693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all" spc="0" normalizeH="0" baseline="0" noProof="0" dirty="0">
                <a:ln>
                  <a:noFill/>
                </a:ln>
                <a:solidFill>
                  <a:srgbClr val="000000"/>
                </a:solidFill>
                <a:effectLst/>
                <a:uLnTx/>
                <a:uFillTx/>
                <a:latin typeface="Sabon Next LT"/>
                <a:ea typeface="+mn-ea"/>
                <a:cs typeface="+mn-cs"/>
              </a:rPr>
              <a:t>Inflammatory bowel diseases - Oral manifestations</a:t>
            </a:r>
            <a:endParaRPr kumimoji="0" lang="en-US" sz="2000" b="1" i="0" u="none" strike="noStrike" kern="1200" cap="none" spc="0" normalizeH="0" baseline="0" noProof="0" dirty="0">
              <a:ln>
                <a:noFill/>
              </a:ln>
              <a:solidFill>
                <a:srgbClr val="000000"/>
              </a:solidFill>
              <a:effectLst/>
              <a:uLnTx/>
              <a:uFillTx/>
              <a:latin typeface="Sabon Next LT"/>
              <a:ea typeface="+mn-ea"/>
              <a:cs typeface="+mn-cs"/>
            </a:endParaRPr>
          </a:p>
        </p:txBody>
      </p:sp>
    </p:spTree>
    <p:extLst>
      <p:ext uri="{BB962C8B-B14F-4D97-AF65-F5344CB8AC3E}">
        <p14:creationId xmlns:p14="http://schemas.microsoft.com/office/powerpoint/2010/main" val="1458402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0CE70A-2E77-8262-70B9-852309BD105A}"/>
              </a:ext>
            </a:extLst>
          </p:cNvPr>
          <p:cNvSpPr>
            <a:spLocks noGrp="1"/>
          </p:cNvSpPr>
          <p:nvPr>
            <p:ph sz="half" idx="1"/>
          </p:nvPr>
        </p:nvSpPr>
        <p:spPr>
          <a:xfrm>
            <a:off x="1504175" y="1551888"/>
            <a:ext cx="9078766" cy="4434840"/>
          </a:xfrm>
        </p:spPr>
        <p:txBody>
          <a:bodyPr/>
          <a:lstStyle/>
          <a:p>
            <a:pPr algn="just"/>
            <a:r>
              <a:rPr lang="en-US" sz="1600" dirty="0">
                <a:solidFill>
                  <a:schemeClr val="tx1"/>
                </a:solidFill>
              </a:rPr>
              <a:t>A 30-year-old female patient was referred to a gastroenterologist due to occasional loose stools with mucus, abdominal pain, and minor weight loss.</a:t>
            </a:r>
          </a:p>
          <a:p>
            <a:pPr algn="just"/>
            <a:r>
              <a:rPr lang="en-US" sz="1600" dirty="0">
                <a:solidFill>
                  <a:schemeClr val="tx1"/>
                </a:solidFill>
              </a:rPr>
              <a:t>A month ago, she was examined by an allergist, an infectious disease specialist, and a dentist, where she reported for swelling of the lower lip and the presence of oral ulcerations, which have persisted for about 2 months.</a:t>
            </a:r>
          </a:p>
          <a:p>
            <a:pPr algn="just"/>
            <a:r>
              <a:rPr lang="en-US" sz="1600" dirty="0">
                <a:solidFill>
                  <a:schemeClr val="tx1"/>
                </a:solidFill>
              </a:rPr>
              <a:t>Intraoral examination revealed several aphthous ulcers, especially on the lower labial mucosa (Figure 1).</a:t>
            </a:r>
          </a:p>
          <a:p>
            <a:pPr algn="just"/>
            <a:r>
              <a:rPr lang="en-US" sz="1600" b="1" dirty="0">
                <a:solidFill>
                  <a:schemeClr val="tx1"/>
                </a:solidFill>
              </a:rPr>
              <a:t>PH: </a:t>
            </a:r>
            <a:r>
              <a:rPr lang="en-US" sz="1600" dirty="0">
                <a:solidFill>
                  <a:schemeClr val="tx1"/>
                </a:solidFill>
              </a:rPr>
              <a:t>psoriasis for the past 4 years, in remission, on BT with adalimumab (Humira) 40 mg.</a:t>
            </a:r>
          </a:p>
          <a:p>
            <a:pPr algn="just"/>
            <a:r>
              <a:rPr lang="en-US" sz="1600" b="1" dirty="0">
                <a:solidFill>
                  <a:schemeClr val="tx1"/>
                </a:solidFill>
              </a:rPr>
              <a:t>Laboratory analyses: </a:t>
            </a:r>
            <a:r>
              <a:rPr lang="en-US" sz="1600" dirty="0">
                <a:solidFill>
                  <a:schemeClr val="tx1"/>
                </a:solidFill>
              </a:rPr>
              <a:t>CRP 25 mg/L, fecal calprotectin 475 </a:t>
            </a:r>
            <a:r>
              <a:rPr lang="en-US" sz="1600" dirty="0" err="1">
                <a:solidFill>
                  <a:schemeClr val="tx1"/>
                </a:solidFill>
              </a:rPr>
              <a:t>μg</a:t>
            </a:r>
            <a:r>
              <a:rPr lang="en-US" sz="1600" dirty="0">
                <a:solidFill>
                  <a:schemeClr val="tx1"/>
                </a:solidFill>
              </a:rPr>
              <a:t>/kg, Hgb 110 mg/L, stool for fungi, </a:t>
            </a:r>
            <a:r>
              <a:rPr lang="en-US" sz="1600" dirty="0" err="1">
                <a:solidFill>
                  <a:schemeClr val="tx1"/>
                </a:solidFill>
              </a:rPr>
              <a:t>coproculture</a:t>
            </a:r>
            <a:r>
              <a:rPr lang="en-US" sz="1600" dirty="0">
                <a:solidFill>
                  <a:schemeClr val="tx1"/>
                </a:solidFill>
              </a:rPr>
              <a:t>, parasites neg., as well as </a:t>
            </a:r>
            <a:r>
              <a:rPr lang="en-US" sz="1600" dirty="0" err="1">
                <a:solidFill>
                  <a:schemeClr val="tx1"/>
                </a:solidFill>
              </a:rPr>
              <a:t>transglutamine</a:t>
            </a:r>
            <a:r>
              <a:rPr lang="en-US" sz="1600" dirty="0">
                <a:solidFill>
                  <a:schemeClr val="tx1"/>
                </a:solidFill>
              </a:rPr>
              <a:t> At IgG and IgA.</a:t>
            </a:r>
          </a:p>
          <a:p>
            <a:pPr algn="just"/>
            <a:r>
              <a:rPr lang="en-US" sz="1600" b="1" dirty="0">
                <a:solidFill>
                  <a:schemeClr val="tx1"/>
                </a:solidFill>
              </a:rPr>
              <a:t>Colonoscopy: </a:t>
            </a:r>
            <a:r>
              <a:rPr lang="en-US" sz="1600" dirty="0">
                <a:solidFill>
                  <a:schemeClr val="tx1"/>
                </a:solidFill>
              </a:rPr>
              <a:t>multiple ulcerations in the terminal ileum and the final part of the ascending colon with hyperemia of the surrounding mucosa</a:t>
            </a:r>
          </a:p>
          <a:p>
            <a:pPr algn="just"/>
            <a:r>
              <a:rPr lang="en-US" sz="1600" dirty="0">
                <a:solidFill>
                  <a:schemeClr val="tx1"/>
                </a:solidFill>
              </a:rPr>
              <a:t>biopsies taken, </a:t>
            </a:r>
            <a:r>
              <a:rPr lang="en-US" sz="1600" dirty="0">
                <a:solidFill>
                  <a:srgbClr val="FF0000"/>
                </a:solidFill>
              </a:rPr>
              <a:t>Ph –Morbus Chron</a:t>
            </a:r>
          </a:p>
          <a:p>
            <a:pPr algn="just"/>
            <a:r>
              <a:rPr lang="en-US" sz="1600" b="1" dirty="0">
                <a:solidFill>
                  <a:schemeClr val="tx1"/>
                </a:solidFill>
              </a:rPr>
              <a:t>Therapy: </a:t>
            </a:r>
            <a:r>
              <a:rPr lang="en-US" sz="1600" dirty="0">
                <a:solidFill>
                  <a:schemeClr val="tx1"/>
                </a:solidFill>
              </a:rPr>
              <a:t>Prednisolone iv. 60 mg with dose reduction according to the scheme, with </a:t>
            </a:r>
            <a:r>
              <a:rPr lang="en-US" sz="1600" dirty="0" err="1">
                <a:solidFill>
                  <a:schemeClr val="tx1"/>
                </a:solidFill>
              </a:rPr>
              <a:t>tbl</a:t>
            </a:r>
            <a:r>
              <a:rPr lang="en-US" sz="1600" dirty="0">
                <a:solidFill>
                  <a:schemeClr val="tx1"/>
                </a:solidFill>
              </a:rPr>
              <a:t>. Imuran 150 mg.</a:t>
            </a:r>
            <a:endParaRPr lang="sr-Cyrl-RS" dirty="0"/>
          </a:p>
        </p:txBody>
      </p:sp>
      <p:sp>
        <p:nvSpPr>
          <p:cNvPr id="6" name="Title 1">
            <a:extLst>
              <a:ext uri="{FF2B5EF4-FFF2-40B4-BE49-F238E27FC236}">
                <a16:creationId xmlns:a16="http://schemas.microsoft.com/office/drawing/2014/main" id="{FC4DE68A-9382-55A9-932E-0FBE0AC89778}"/>
              </a:ext>
            </a:extLst>
          </p:cNvPr>
          <p:cNvSpPr txBox="1">
            <a:spLocks/>
          </p:cNvSpPr>
          <p:nvPr/>
        </p:nvSpPr>
        <p:spPr>
          <a:xfrm>
            <a:off x="829466" y="320040"/>
            <a:ext cx="10671048" cy="768096"/>
          </a:xfrm>
          <a:prstGeom prst="rect">
            <a:avLst/>
          </a:prstGeom>
          <a:solidFill>
            <a:schemeClr val="accent6">
              <a:lumMod val="60000"/>
              <a:lumOff val="40000"/>
            </a:schemeClr>
          </a:solidFill>
        </p:spPr>
        <p:txBody>
          <a:bodyPr vert="horz" lIns="91440" tIns="45720" rIns="91440" bIns="45720" rtlCol="0" anchor="t">
            <a:noAutofit/>
          </a:bodyPr>
          <a:lstStyle>
            <a:lvl1pPr algn="ctr" defTabSz="914400" rtl="0" eaLnBrk="1" latinLnBrk="0" hangingPunct="1">
              <a:lnSpc>
                <a:spcPct val="100000"/>
              </a:lnSpc>
              <a:spcBef>
                <a:spcPct val="0"/>
              </a:spcBef>
              <a:buNone/>
              <a:defRPr sz="4400" b="1" kern="1200" cap="all" baseline="0">
                <a:solidFill>
                  <a:schemeClr val="accent6"/>
                </a:solidFill>
                <a:latin typeface="+mj-lt"/>
                <a:ea typeface="+mj-ea"/>
                <a:cs typeface="+mj-cs"/>
              </a:defRPr>
            </a:lvl1pPr>
          </a:lstStyle>
          <a:p>
            <a:r>
              <a:rPr lang="en-US" sz="3200" dirty="0">
                <a:solidFill>
                  <a:srgbClr val="FFFFFF"/>
                </a:solidFill>
                <a:latin typeface="+mn-lt"/>
              </a:rPr>
              <a:t>case report</a:t>
            </a:r>
          </a:p>
        </p:txBody>
      </p:sp>
    </p:spTree>
    <p:extLst>
      <p:ext uri="{BB962C8B-B14F-4D97-AF65-F5344CB8AC3E}">
        <p14:creationId xmlns:p14="http://schemas.microsoft.com/office/powerpoint/2010/main" val="3048525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AF69D5-AD7B-521D-22B1-50D8A24356AC}"/>
              </a:ext>
            </a:extLst>
          </p:cNvPr>
          <p:cNvSpPr>
            <a:spLocks noGrp="1"/>
          </p:cNvSpPr>
          <p:nvPr>
            <p:ph type="body" sz="quarter" idx="14"/>
          </p:nvPr>
        </p:nvSpPr>
        <p:spPr/>
        <p:txBody>
          <a:bodyPr/>
          <a:lstStyle/>
          <a:p>
            <a:r>
              <a:rPr lang="sr-Latn-CS" sz="1600" b="1" dirty="0">
                <a:solidFill>
                  <a:schemeClr val="tx1"/>
                </a:solidFill>
                <a:latin typeface="+mn-lt"/>
              </a:rPr>
              <a:t>Aphthous </a:t>
            </a:r>
            <a:endParaRPr lang="en-US" sz="1600" b="1" dirty="0">
              <a:solidFill>
                <a:schemeClr val="tx1"/>
              </a:solidFill>
              <a:latin typeface="+mn-lt"/>
            </a:endParaRPr>
          </a:p>
          <a:p>
            <a:r>
              <a:rPr lang="sr-Latn-CS" sz="1600" b="1" dirty="0">
                <a:solidFill>
                  <a:schemeClr val="tx1"/>
                </a:solidFill>
                <a:latin typeface="+mn-lt"/>
              </a:rPr>
              <a:t>stomatitis</a:t>
            </a:r>
            <a:endParaRPr lang="en-US" sz="1600" dirty="0">
              <a:latin typeface="+mn-lt"/>
            </a:endParaRPr>
          </a:p>
        </p:txBody>
      </p:sp>
      <p:sp>
        <p:nvSpPr>
          <p:cNvPr id="6" name="Text Placeholder 5">
            <a:extLst>
              <a:ext uri="{FF2B5EF4-FFF2-40B4-BE49-F238E27FC236}">
                <a16:creationId xmlns:a16="http://schemas.microsoft.com/office/drawing/2014/main" id="{EEF6A845-F328-1053-A365-3DA9CBAF9BA4}"/>
              </a:ext>
            </a:extLst>
          </p:cNvPr>
          <p:cNvSpPr>
            <a:spLocks noGrp="1"/>
          </p:cNvSpPr>
          <p:nvPr>
            <p:ph type="body" sz="quarter" idx="16"/>
          </p:nvPr>
        </p:nvSpPr>
        <p:spPr/>
        <p:txBody>
          <a:bodyPr/>
          <a:lstStyle/>
          <a:p>
            <a:r>
              <a:rPr lang="en-US" sz="1600" dirty="0">
                <a:solidFill>
                  <a:schemeClr val="tx1"/>
                </a:solidFill>
                <a:latin typeface="+mn-lt"/>
              </a:rPr>
              <a:t>PSORIASIS</a:t>
            </a:r>
            <a:endParaRPr lang="en-US" dirty="0">
              <a:solidFill>
                <a:schemeClr val="tx1"/>
              </a:solidFill>
              <a:latin typeface="+mn-lt"/>
            </a:endParaRPr>
          </a:p>
        </p:txBody>
      </p:sp>
      <p:sp>
        <p:nvSpPr>
          <p:cNvPr id="9" name="Text Placeholder 8">
            <a:extLst>
              <a:ext uri="{FF2B5EF4-FFF2-40B4-BE49-F238E27FC236}">
                <a16:creationId xmlns:a16="http://schemas.microsoft.com/office/drawing/2014/main" id="{0A413FDF-11CF-6B9B-871F-ED1ED06E76B9}"/>
              </a:ext>
            </a:extLst>
          </p:cNvPr>
          <p:cNvSpPr>
            <a:spLocks noGrp="1"/>
          </p:cNvSpPr>
          <p:nvPr>
            <p:ph type="body" sz="quarter" idx="19"/>
          </p:nvPr>
        </p:nvSpPr>
        <p:spPr/>
        <p:txBody>
          <a:bodyPr/>
          <a:lstStyle/>
          <a:p>
            <a:r>
              <a:rPr lang="en-US" sz="1600" dirty="0">
                <a:solidFill>
                  <a:schemeClr val="tx1"/>
                </a:solidFill>
                <a:latin typeface="+mn-lt"/>
              </a:rPr>
              <a:t>Ulceration - terminal ileum</a:t>
            </a:r>
          </a:p>
          <a:p>
            <a:endParaRPr lang="en-US" sz="1600" dirty="0">
              <a:solidFill>
                <a:schemeClr val="tx1"/>
              </a:solidFill>
              <a:latin typeface="+mn-lt"/>
            </a:endParaRPr>
          </a:p>
        </p:txBody>
      </p:sp>
      <p:sp>
        <p:nvSpPr>
          <p:cNvPr id="12" name="Text Placeholder 11">
            <a:extLst>
              <a:ext uri="{FF2B5EF4-FFF2-40B4-BE49-F238E27FC236}">
                <a16:creationId xmlns:a16="http://schemas.microsoft.com/office/drawing/2014/main" id="{518301B7-15C5-E184-096F-BF82F42163C2}"/>
              </a:ext>
            </a:extLst>
          </p:cNvPr>
          <p:cNvSpPr>
            <a:spLocks noGrp="1"/>
          </p:cNvSpPr>
          <p:nvPr>
            <p:ph type="body" sz="quarter" idx="22"/>
          </p:nvPr>
        </p:nvSpPr>
        <p:spPr/>
        <p:txBody>
          <a:bodyPr/>
          <a:lstStyle/>
          <a:p>
            <a:r>
              <a:rPr lang="en-US" sz="1800" dirty="0">
                <a:solidFill>
                  <a:schemeClr val="tx1"/>
                </a:solidFill>
                <a:latin typeface="+mn-lt"/>
              </a:rPr>
              <a:t>Ulcerations - colon</a:t>
            </a:r>
            <a:endParaRPr lang="en-US" dirty="0">
              <a:latin typeface="+mn-lt"/>
            </a:endParaRPr>
          </a:p>
        </p:txBody>
      </p:sp>
      <p:pic>
        <p:nvPicPr>
          <p:cNvPr id="13" name="Picture Placeholder 12">
            <a:extLst>
              <a:ext uri="{FF2B5EF4-FFF2-40B4-BE49-F238E27FC236}">
                <a16:creationId xmlns:a16="http://schemas.microsoft.com/office/drawing/2014/main" id="{90507FA5-81CD-D3B4-3ED0-D37F02C560C6}"/>
              </a:ext>
            </a:extLst>
          </p:cNvPr>
          <p:cNvPicPr>
            <a:picLocks noGrp="1" noChangeAspect="1"/>
          </p:cNvPicPr>
          <p:nvPr>
            <p:ph type="pic" sz="quarter" idx="13"/>
          </p:nvPr>
        </p:nvPicPr>
        <p:blipFill>
          <a:blip r:embed="rId2">
            <a:extLst>
              <a:ext uri="{BEBA8EAE-BF5A-486C-A8C5-ECC9F3942E4B}">
                <a14:imgProps xmlns:a14="http://schemas.microsoft.com/office/drawing/2010/main">
                  <a14:imgLayer r:embed="rId3">
                    <a14:imgEffect>
                      <a14:saturation sat="66000"/>
                    </a14:imgEffect>
                  </a14:imgLayer>
                </a14:imgProps>
              </a:ext>
            </a:extLst>
          </a:blip>
          <a:srcRect t="14868" b="14868"/>
          <a:stretch>
            <a:fillRect/>
          </a:stretch>
        </p:blipFill>
        <p:spPr>
          <a:xfrm>
            <a:off x="758825" y="2392363"/>
            <a:ext cx="2597150" cy="2597150"/>
          </a:xfrm>
          <a:prstGeom prst="rect">
            <a:avLst/>
          </a:prstGeom>
        </p:spPr>
      </p:pic>
      <p:pic>
        <p:nvPicPr>
          <p:cNvPr id="28" name="Picture Placeholder 27">
            <a:extLst>
              <a:ext uri="{FF2B5EF4-FFF2-40B4-BE49-F238E27FC236}">
                <a16:creationId xmlns:a16="http://schemas.microsoft.com/office/drawing/2014/main" id="{A65F1A44-A390-35DA-E96A-FFC13126AB94}"/>
              </a:ext>
            </a:extLst>
          </p:cNvPr>
          <p:cNvPicPr>
            <a:picLocks noGrp="1" noChangeAspect="1"/>
          </p:cNvPicPr>
          <p:nvPr>
            <p:ph type="pic" sz="quarter" idx="17"/>
          </p:nvPr>
        </p:nvPicPr>
        <p:blipFill>
          <a:blip r:embed="rId4">
            <a:extLst>
              <a:ext uri="{BEBA8EAE-BF5A-486C-A8C5-ECC9F3942E4B}">
                <a14:imgProps xmlns:a14="http://schemas.microsoft.com/office/drawing/2010/main">
                  <a14:imgLayer r:embed="rId5">
                    <a14:imgEffect>
                      <a14:colorTemperature colorTemp="5900"/>
                    </a14:imgEffect>
                    <a14:imgEffect>
                      <a14:saturation sat="66000"/>
                    </a14:imgEffect>
                    <a14:imgEffect>
                      <a14:brightnessContrast bright="-20000" contrast="20000"/>
                    </a14:imgEffect>
                  </a14:imgLayer>
                </a14:imgProps>
              </a:ext>
            </a:extLst>
          </a:blip>
          <a:srcRect l="18254" r="18254"/>
          <a:stretch>
            <a:fillRect/>
          </a:stretch>
        </p:blipFill>
        <p:spPr>
          <a:prstGeom prst="rect">
            <a:avLst/>
          </a:prstGeom>
        </p:spPr>
      </p:pic>
      <p:pic>
        <p:nvPicPr>
          <p:cNvPr id="32" name="Picture Placeholder 31">
            <a:extLst>
              <a:ext uri="{FF2B5EF4-FFF2-40B4-BE49-F238E27FC236}">
                <a16:creationId xmlns:a16="http://schemas.microsoft.com/office/drawing/2014/main" id="{8C68D371-4932-3492-1241-5A1EABF6DB7B}"/>
              </a:ext>
            </a:extLst>
          </p:cNvPr>
          <p:cNvPicPr>
            <a:picLocks noGrp="1" noChangeAspect="1"/>
          </p:cNvPicPr>
          <p:nvPr>
            <p:ph type="pic" sz="quarter" idx="20"/>
          </p:nvPr>
        </p:nvPicPr>
        <p:blipFill rotWithShape="1">
          <a:blip r:embed="rId6">
            <a:extLst>
              <a:ext uri="{BEBA8EAE-BF5A-486C-A8C5-ECC9F3942E4B}">
                <a14:imgProps xmlns:a14="http://schemas.microsoft.com/office/drawing/2010/main">
                  <a14:imgLayer r:embed="rId7">
                    <a14:imgEffect>
                      <a14:sharpenSoften amount="25000"/>
                    </a14:imgEffect>
                  </a14:imgLayer>
                </a14:imgProps>
              </a:ext>
            </a:extLst>
          </a:blip>
          <a:srcRect l="5516" r="17263"/>
          <a:stretch/>
        </p:blipFill>
        <p:spPr>
          <a:xfrm>
            <a:off x="6275816" y="2393215"/>
            <a:ext cx="2558543" cy="2596896"/>
          </a:xfrm>
        </p:spPr>
      </p:pic>
      <p:pic>
        <p:nvPicPr>
          <p:cNvPr id="40" name="Picture Placeholder 39">
            <a:extLst>
              <a:ext uri="{FF2B5EF4-FFF2-40B4-BE49-F238E27FC236}">
                <a16:creationId xmlns:a16="http://schemas.microsoft.com/office/drawing/2014/main" id="{C182387E-68B3-4869-3D6A-6A1A32AE42D1}"/>
              </a:ext>
            </a:extLst>
          </p:cNvPr>
          <p:cNvPicPr>
            <a:picLocks noGrp="1" noChangeAspect="1"/>
          </p:cNvPicPr>
          <p:nvPr>
            <p:ph type="pic" sz="quarter" idx="23"/>
          </p:nvPr>
        </p:nvPicPr>
        <p:blipFill rotWithShape="1">
          <a:blip r:embed="rId8">
            <a:extLst>
              <a:ext uri="{BEBA8EAE-BF5A-486C-A8C5-ECC9F3942E4B}">
                <a14:imgProps xmlns:a14="http://schemas.microsoft.com/office/drawing/2010/main">
                  <a14:imgLayer r:embed="rId9">
                    <a14:imgEffect>
                      <a14:sharpenSoften amount="25000"/>
                    </a14:imgEffect>
                    <a14:imgEffect>
                      <a14:colorTemperature colorTemp="4700"/>
                    </a14:imgEffect>
                  </a14:imgLayer>
                </a14:imgProps>
              </a:ext>
            </a:extLst>
          </a:blip>
          <a:srcRect l="10446" t="4480" r="10446" b="4017"/>
          <a:stretch/>
        </p:blipFill>
        <p:spPr>
          <a:xfrm rot="10800000">
            <a:off x="9034269" y="2393215"/>
            <a:ext cx="2596897" cy="2596298"/>
          </a:xfrm>
        </p:spPr>
      </p:pic>
      <p:sp>
        <p:nvSpPr>
          <p:cNvPr id="41" name="Rectangle 40">
            <a:extLst>
              <a:ext uri="{FF2B5EF4-FFF2-40B4-BE49-F238E27FC236}">
                <a16:creationId xmlns:a16="http://schemas.microsoft.com/office/drawing/2014/main" id="{0F6B0B52-F811-A3AB-402A-F739FC57F27C}"/>
              </a:ext>
            </a:extLst>
          </p:cNvPr>
          <p:cNvSpPr/>
          <p:nvPr/>
        </p:nvSpPr>
        <p:spPr>
          <a:xfrm>
            <a:off x="9034269" y="2393215"/>
            <a:ext cx="589241" cy="42308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4" name="Title 1">
            <a:extLst>
              <a:ext uri="{FF2B5EF4-FFF2-40B4-BE49-F238E27FC236}">
                <a16:creationId xmlns:a16="http://schemas.microsoft.com/office/drawing/2014/main" id="{4FB0A44B-C3AB-0765-36FC-F862CF0AE0D9}"/>
              </a:ext>
            </a:extLst>
          </p:cNvPr>
          <p:cNvSpPr txBox="1">
            <a:spLocks/>
          </p:cNvSpPr>
          <p:nvPr/>
        </p:nvSpPr>
        <p:spPr>
          <a:xfrm>
            <a:off x="829466" y="320040"/>
            <a:ext cx="10671048" cy="768096"/>
          </a:xfrm>
          <a:prstGeom prst="rect">
            <a:avLst/>
          </a:prstGeom>
          <a:solidFill>
            <a:schemeClr val="accent6">
              <a:lumMod val="60000"/>
              <a:lumOff val="40000"/>
            </a:schemeClr>
          </a:solidFill>
        </p:spPr>
        <p:txBody>
          <a:bodyPr vert="horz" lIns="91440" tIns="45720" rIns="91440" bIns="45720" rtlCol="0" anchor="t">
            <a:noAutofit/>
          </a:bodyPr>
          <a:lstStyle>
            <a:lvl1pPr algn="ctr" defTabSz="914400" rtl="0" eaLnBrk="1" latinLnBrk="0" hangingPunct="1">
              <a:lnSpc>
                <a:spcPct val="100000"/>
              </a:lnSpc>
              <a:spcBef>
                <a:spcPct val="0"/>
              </a:spcBef>
              <a:buNone/>
              <a:defRPr sz="4400" b="1" kern="1200" cap="all" baseline="0">
                <a:solidFill>
                  <a:schemeClr val="accent6"/>
                </a:solidFill>
                <a:latin typeface="+mj-lt"/>
                <a:ea typeface="+mj-ea"/>
                <a:cs typeface="+mj-cs"/>
              </a:defRPr>
            </a:lvl1pPr>
          </a:lstStyle>
          <a:p>
            <a:r>
              <a:rPr lang="en-US" sz="3200" dirty="0">
                <a:solidFill>
                  <a:srgbClr val="FFFFFF"/>
                </a:solidFill>
                <a:latin typeface="+mn-lt"/>
              </a:rPr>
              <a:t>case report</a:t>
            </a:r>
          </a:p>
        </p:txBody>
      </p:sp>
    </p:spTree>
    <p:extLst>
      <p:ext uri="{BB962C8B-B14F-4D97-AF65-F5344CB8AC3E}">
        <p14:creationId xmlns:p14="http://schemas.microsoft.com/office/powerpoint/2010/main" val="1765093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565E9-D88A-55D3-9D42-BD1C24B6DE9F}"/>
              </a:ext>
            </a:extLst>
          </p:cNvPr>
          <p:cNvSpPr>
            <a:spLocks noGrp="1"/>
          </p:cNvSpPr>
          <p:nvPr>
            <p:ph type="title"/>
          </p:nvPr>
        </p:nvSpPr>
        <p:spPr>
          <a:xfrm>
            <a:off x="1499616" y="908208"/>
            <a:ext cx="5693664" cy="768096"/>
          </a:xfrm>
        </p:spPr>
        <p:txBody>
          <a:bodyPr/>
          <a:lstStyle/>
          <a:p>
            <a:r>
              <a:rPr lang="sr-Cyrl-RS" sz="2800" b="1" dirty="0">
                <a:solidFill>
                  <a:schemeClr val="tx1"/>
                </a:solidFill>
                <a:latin typeface="+mn-lt"/>
                <a:cs typeface="Arial Black" panose="020B0604020202020204" pitchFamily="34" charset="0"/>
              </a:rPr>
              <a:t>АГЕНДА</a:t>
            </a:r>
            <a:endParaRPr lang="en-US" sz="3200" b="1" dirty="0">
              <a:solidFill>
                <a:schemeClr val="tx1"/>
              </a:solidFill>
              <a:latin typeface="+mn-lt"/>
              <a:cs typeface="Arial Black" panose="020B0604020202020204" pitchFamily="34" charset="0"/>
            </a:endParaRPr>
          </a:p>
        </p:txBody>
      </p:sp>
      <p:sp>
        <p:nvSpPr>
          <p:cNvPr id="3" name="Content Placeholder 2">
            <a:extLst>
              <a:ext uri="{FF2B5EF4-FFF2-40B4-BE49-F238E27FC236}">
                <a16:creationId xmlns:a16="http://schemas.microsoft.com/office/drawing/2014/main" id="{4D1F66E5-D2D7-172B-46BA-FEBFE092CC7F}"/>
              </a:ext>
            </a:extLst>
          </p:cNvPr>
          <p:cNvSpPr>
            <a:spLocks noGrp="1"/>
          </p:cNvSpPr>
          <p:nvPr>
            <p:ph idx="1"/>
          </p:nvPr>
        </p:nvSpPr>
        <p:spPr>
          <a:xfrm>
            <a:off x="1499616" y="2054707"/>
            <a:ext cx="5693664" cy="3122168"/>
          </a:xfrm>
        </p:spPr>
        <p:txBody>
          <a:bodyPr/>
          <a:lstStyle/>
          <a:p>
            <a:pPr marL="342900" indent="-342900">
              <a:buFont typeface="Wingdings" panose="05000000000000000000" pitchFamily="2" charset="2"/>
              <a:buChar char="§"/>
            </a:pPr>
            <a:r>
              <a:rPr lang="en-US" dirty="0">
                <a:solidFill>
                  <a:schemeClr val="tx1"/>
                </a:solidFill>
              </a:rPr>
              <a:t>Characteristics of disease</a:t>
            </a:r>
          </a:p>
          <a:p>
            <a:pPr marL="342900" indent="-342900">
              <a:buFont typeface="Wingdings" panose="05000000000000000000" pitchFamily="2" charset="2"/>
              <a:buChar char="§"/>
            </a:pPr>
            <a:r>
              <a:rPr lang="en-US" dirty="0">
                <a:solidFill>
                  <a:schemeClr val="tx1"/>
                </a:solidFill>
              </a:rPr>
              <a:t>Etiopathogenesis </a:t>
            </a:r>
          </a:p>
          <a:p>
            <a:pPr marL="342900" indent="-342900">
              <a:buFont typeface="Wingdings" panose="05000000000000000000" pitchFamily="2" charset="2"/>
              <a:buChar char="§"/>
            </a:pPr>
            <a:r>
              <a:rPr lang="en-US" dirty="0">
                <a:solidFill>
                  <a:schemeClr val="tx1"/>
                </a:solidFill>
              </a:rPr>
              <a:t>Diagnostics and therapy </a:t>
            </a:r>
          </a:p>
          <a:p>
            <a:pPr marL="342900" indent="-342900">
              <a:buFont typeface="Wingdings" panose="05000000000000000000" pitchFamily="2" charset="2"/>
              <a:buChar char="§"/>
            </a:pPr>
            <a:r>
              <a:rPr lang="en-US" dirty="0">
                <a:solidFill>
                  <a:schemeClr val="tx1"/>
                </a:solidFill>
              </a:rPr>
              <a:t>Extraintestinal manifestations </a:t>
            </a:r>
          </a:p>
          <a:p>
            <a:pPr marL="342900" indent="-342900">
              <a:buFont typeface="Wingdings" panose="05000000000000000000" pitchFamily="2" charset="2"/>
              <a:buChar char="§"/>
            </a:pPr>
            <a:r>
              <a:rPr lang="en-US" dirty="0">
                <a:solidFill>
                  <a:schemeClr val="tx1"/>
                </a:solidFill>
              </a:rPr>
              <a:t>Case presentation</a:t>
            </a:r>
          </a:p>
          <a:p>
            <a:endParaRPr lang="en-US" dirty="0"/>
          </a:p>
        </p:txBody>
      </p:sp>
    </p:spTree>
    <p:extLst>
      <p:ext uri="{BB962C8B-B14F-4D97-AF65-F5344CB8AC3E}">
        <p14:creationId xmlns:p14="http://schemas.microsoft.com/office/powerpoint/2010/main" val="38555318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0CE70A-2E77-8262-70B9-852309BD105A}"/>
              </a:ext>
            </a:extLst>
          </p:cNvPr>
          <p:cNvSpPr>
            <a:spLocks noGrp="1"/>
          </p:cNvSpPr>
          <p:nvPr>
            <p:ph sz="half" idx="1"/>
          </p:nvPr>
        </p:nvSpPr>
        <p:spPr>
          <a:xfrm>
            <a:off x="1484040" y="1587542"/>
            <a:ext cx="8964952" cy="4634916"/>
          </a:xfrm>
        </p:spPr>
        <p:txBody>
          <a:bodyPr/>
          <a:lstStyle/>
          <a:p>
            <a:pPr algn="just"/>
            <a:r>
              <a:rPr lang="en-US" sz="1600" b="1" dirty="0">
                <a:solidFill>
                  <a:schemeClr val="tx1"/>
                </a:solidFill>
              </a:rPr>
              <a:t>An incisional biopsy </a:t>
            </a:r>
            <a:r>
              <a:rPr lang="en-US" sz="1600" dirty="0">
                <a:solidFill>
                  <a:schemeClr val="tx1"/>
                </a:solidFill>
              </a:rPr>
              <a:t>was performed under local anesthesia from a representative erosive site in the left buccal mucosa, the patient was given dexamethasone 0.1 mg/ml as a mouthwash three times a day for 1 week.</a:t>
            </a:r>
          </a:p>
          <a:p>
            <a:pPr algn="just"/>
            <a:r>
              <a:rPr lang="en-US" sz="1600" b="1" dirty="0">
                <a:solidFill>
                  <a:schemeClr val="tx1"/>
                </a:solidFill>
              </a:rPr>
              <a:t>Ph biopsies - </a:t>
            </a:r>
            <a:r>
              <a:rPr lang="en-US" sz="1600" dirty="0">
                <a:solidFill>
                  <a:schemeClr val="tx1"/>
                </a:solidFill>
              </a:rPr>
              <a:t>diffuse granulomatous, chronic inflammation with histiocytic dominance of the infiltrate, immunohistochemistry for CD68 was possible </a:t>
            </a:r>
            <a:r>
              <a:rPr lang="en-US" sz="1600" dirty="0" err="1">
                <a:solidFill>
                  <a:schemeClr val="tx1"/>
                </a:solidFill>
              </a:rPr>
              <a:t>itively</a:t>
            </a:r>
            <a:r>
              <a:rPr lang="en-US" sz="1600" dirty="0">
                <a:solidFill>
                  <a:schemeClr val="tx1"/>
                </a:solidFill>
              </a:rPr>
              <a:t> (Figure 2).</a:t>
            </a:r>
          </a:p>
          <a:p>
            <a:pPr algn="just"/>
            <a:endParaRPr lang="en-US" sz="1600" dirty="0">
              <a:solidFill>
                <a:schemeClr val="tx1"/>
              </a:solidFill>
            </a:endParaRPr>
          </a:p>
          <a:p>
            <a:pPr algn="just"/>
            <a:r>
              <a:rPr lang="en-US" sz="1600" b="1" dirty="0">
                <a:solidFill>
                  <a:schemeClr val="tx1"/>
                </a:solidFill>
              </a:rPr>
              <a:t>Control examination after 2 weeks: </a:t>
            </a:r>
            <a:r>
              <a:rPr lang="en-US" sz="1600" dirty="0">
                <a:solidFill>
                  <a:schemeClr val="tx1"/>
                </a:solidFill>
              </a:rPr>
              <a:t>up to 2 formed stools per day, without impurities, CRP 5 mg/L, fecal calprotectin 135 </a:t>
            </a:r>
            <a:r>
              <a:rPr lang="en-US" sz="1600" dirty="0" err="1">
                <a:solidFill>
                  <a:schemeClr val="tx1"/>
                </a:solidFill>
              </a:rPr>
              <a:t>μg</a:t>
            </a:r>
            <a:r>
              <a:rPr lang="en-US" sz="1600" dirty="0">
                <a:solidFill>
                  <a:schemeClr val="tx1"/>
                </a:solidFill>
              </a:rPr>
              <a:t>/kg, Hgb 125 mg/L</a:t>
            </a:r>
          </a:p>
          <a:p>
            <a:pPr algn="just"/>
            <a:r>
              <a:rPr lang="en-US" sz="1600" dirty="0">
                <a:solidFill>
                  <a:schemeClr val="tx1"/>
                </a:solidFill>
              </a:rPr>
              <a:t>After reducing the dose of corticosteroids, relapse of clinical symptoms and oral lesions, corticosteroid dependence, with escalation of therapy to BT. Introduced infliximab, anti-TNFα by induction regimen, with continuation of azathioprine.</a:t>
            </a:r>
          </a:p>
          <a:p>
            <a:pPr algn="just"/>
            <a:r>
              <a:rPr lang="en-US" sz="1600" dirty="0">
                <a:solidFill>
                  <a:schemeClr val="tx1"/>
                </a:solidFill>
              </a:rPr>
              <a:t>The patient was also prescribed topical corticosteroid preparations for oral ulceration as needed. After 12 months, the patient is still on the standard BT maintenance regimen, in remission for CD and psoriasis.</a:t>
            </a:r>
            <a:endParaRPr lang="sr-Cyrl-RS" sz="1600" dirty="0">
              <a:solidFill>
                <a:schemeClr val="tx1"/>
              </a:solidFill>
            </a:endParaRPr>
          </a:p>
        </p:txBody>
      </p:sp>
      <p:sp>
        <p:nvSpPr>
          <p:cNvPr id="4" name="Title 1">
            <a:extLst>
              <a:ext uri="{FF2B5EF4-FFF2-40B4-BE49-F238E27FC236}">
                <a16:creationId xmlns:a16="http://schemas.microsoft.com/office/drawing/2014/main" id="{CEA6AD60-CB3E-D991-8FC5-97DE1BE0E193}"/>
              </a:ext>
            </a:extLst>
          </p:cNvPr>
          <p:cNvSpPr txBox="1">
            <a:spLocks/>
          </p:cNvSpPr>
          <p:nvPr/>
        </p:nvSpPr>
        <p:spPr>
          <a:xfrm>
            <a:off x="829466" y="320040"/>
            <a:ext cx="10671048" cy="768096"/>
          </a:xfrm>
          <a:prstGeom prst="rect">
            <a:avLst/>
          </a:prstGeom>
          <a:solidFill>
            <a:schemeClr val="accent6">
              <a:lumMod val="60000"/>
              <a:lumOff val="40000"/>
            </a:schemeClr>
          </a:solidFill>
        </p:spPr>
        <p:txBody>
          <a:bodyPr vert="horz" lIns="91440" tIns="45720" rIns="91440" bIns="45720" rtlCol="0" anchor="t">
            <a:noAutofit/>
          </a:bodyPr>
          <a:lstStyle>
            <a:lvl1pPr algn="ctr" defTabSz="914400" rtl="0" eaLnBrk="1" latinLnBrk="0" hangingPunct="1">
              <a:lnSpc>
                <a:spcPct val="100000"/>
              </a:lnSpc>
              <a:spcBef>
                <a:spcPct val="0"/>
              </a:spcBef>
              <a:buNone/>
              <a:defRPr sz="4400" b="1" kern="1200" cap="all" baseline="0">
                <a:solidFill>
                  <a:schemeClr val="accent6"/>
                </a:solidFill>
                <a:latin typeface="+mj-lt"/>
                <a:ea typeface="+mj-ea"/>
                <a:cs typeface="+mj-cs"/>
              </a:defRPr>
            </a:lvl1pPr>
          </a:lstStyle>
          <a:p>
            <a:r>
              <a:rPr lang="en-US" sz="3200" dirty="0">
                <a:solidFill>
                  <a:srgbClr val="FFFFFF"/>
                </a:solidFill>
                <a:latin typeface="+mn-lt"/>
              </a:rPr>
              <a:t>case report</a:t>
            </a:r>
          </a:p>
        </p:txBody>
      </p:sp>
    </p:spTree>
    <p:extLst>
      <p:ext uri="{BB962C8B-B14F-4D97-AF65-F5344CB8AC3E}">
        <p14:creationId xmlns:p14="http://schemas.microsoft.com/office/powerpoint/2010/main" val="11888905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33366358-6724-245B-51BB-7EFE283E4D54}"/>
              </a:ext>
            </a:extLst>
          </p:cNvPr>
          <p:cNvSpPr txBox="1"/>
          <p:nvPr/>
        </p:nvSpPr>
        <p:spPr>
          <a:xfrm>
            <a:off x="1739955" y="1055426"/>
            <a:ext cx="8765012" cy="4093428"/>
          </a:xfrm>
          <a:prstGeom prst="rect">
            <a:avLst/>
          </a:prstGeom>
          <a:noFill/>
          <a:ln w="38100">
            <a:solidFill>
              <a:schemeClr val="accent6">
                <a:lumMod val="60000"/>
                <a:lumOff val="40000"/>
              </a:schemeClr>
            </a:solidFill>
          </a:ln>
        </p:spPr>
        <p:txBody>
          <a:bodyPr wrap="square">
            <a:spAutoFit/>
          </a:bodyPr>
          <a:lstStyle/>
          <a:p>
            <a:pPr marL="342900" indent="-342900" algn="just">
              <a:buFont typeface="Wingdings" panose="05000000000000000000" pitchFamily="2" charset="2"/>
              <a:buChar char="Ø"/>
            </a:pPr>
            <a:r>
              <a:rPr lang="en-US" sz="2000" b="1" dirty="0">
                <a:solidFill>
                  <a:srgbClr val="FF0000"/>
                </a:solidFill>
              </a:rPr>
              <a:t>Oral manifestations </a:t>
            </a:r>
            <a:r>
              <a:rPr lang="en-US" sz="2000" b="1" dirty="0"/>
              <a:t>can represent the earliest signs of many diseases.</a:t>
            </a:r>
          </a:p>
          <a:p>
            <a:pPr marL="342900" indent="-342900" algn="just">
              <a:buFont typeface="Wingdings" panose="05000000000000000000" pitchFamily="2" charset="2"/>
              <a:buChar char="Ø"/>
            </a:pPr>
            <a:endParaRPr lang="en-US" sz="2000" b="1" dirty="0"/>
          </a:p>
          <a:p>
            <a:pPr marL="342900" indent="-342900" algn="just">
              <a:buFont typeface="Wingdings" panose="05000000000000000000" pitchFamily="2" charset="2"/>
              <a:buChar char="Ø"/>
            </a:pPr>
            <a:r>
              <a:rPr lang="en-US" sz="2000" b="1" dirty="0">
                <a:solidFill>
                  <a:srgbClr val="FF0000"/>
                </a:solidFill>
              </a:rPr>
              <a:t>Dentists </a:t>
            </a:r>
            <a:r>
              <a:rPr lang="en-US" sz="2000" b="1" dirty="0"/>
              <a:t>may be the first to recognize symptoms of systemic disorders, and therefore a careful and comprehensive examination of the oral mucosa is imperative in order to detect abnormalities and refer to a specialist whenever necessary.</a:t>
            </a:r>
          </a:p>
          <a:p>
            <a:pPr marL="342900" indent="-342900" algn="just">
              <a:buFont typeface="Wingdings" panose="05000000000000000000" pitchFamily="2" charset="2"/>
              <a:buChar char="Ø"/>
            </a:pPr>
            <a:endParaRPr lang="en-US" sz="2000" b="1" dirty="0">
              <a:solidFill>
                <a:srgbClr val="FF0000"/>
              </a:solidFill>
            </a:endParaRPr>
          </a:p>
          <a:p>
            <a:pPr marL="342900" indent="-342900" algn="just">
              <a:buFont typeface="Wingdings" panose="05000000000000000000" pitchFamily="2" charset="2"/>
              <a:buChar char="Ø"/>
            </a:pPr>
            <a:r>
              <a:rPr lang="en-US" sz="2000" b="1" dirty="0"/>
              <a:t>It has been shown that dentists play a significant role in identifying and referring certain patients who are irregularly checked by general practitioners, but still visit their dentists.</a:t>
            </a:r>
          </a:p>
          <a:p>
            <a:pPr marL="342900" indent="-342900" algn="just">
              <a:buFont typeface="Wingdings" panose="05000000000000000000" pitchFamily="2" charset="2"/>
              <a:buChar char="Ø"/>
            </a:pPr>
            <a:endParaRPr lang="en-US" sz="2000" b="1" dirty="0">
              <a:solidFill>
                <a:srgbClr val="FF0000"/>
              </a:solidFill>
            </a:endParaRPr>
          </a:p>
          <a:p>
            <a:pPr marL="342900" indent="-342900" algn="just">
              <a:buFont typeface="Wingdings" panose="05000000000000000000" pitchFamily="2" charset="2"/>
              <a:buChar char="Ø"/>
            </a:pPr>
            <a:r>
              <a:rPr lang="en-US" sz="2000" b="1" dirty="0">
                <a:solidFill>
                  <a:srgbClr val="FF0000"/>
                </a:solidFill>
              </a:rPr>
              <a:t>IBD </a:t>
            </a:r>
            <a:r>
              <a:rPr lang="en-US" sz="2000" b="1" dirty="0"/>
              <a:t>is a striking example of a systemic disease that can initially manifest with oral lesions.</a:t>
            </a:r>
            <a:endParaRPr lang="en-US" sz="2000" dirty="0"/>
          </a:p>
        </p:txBody>
      </p:sp>
    </p:spTree>
    <p:extLst>
      <p:ext uri="{BB962C8B-B14F-4D97-AF65-F5344CB8AC3E}">
        <p14:creationId xmlns:p14="http://schemas.microsoft.com/office/powerpoint/2010/main" val="262958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FF1EFFC-352D-AE86-C350-7FEFBDD010FE}"/>
              </a:ext>
            </a:extLst>
          </p:cNvPr>
          <p:cNvPicPr>
            <a:picLocks noChangeAspect="1"/>
          </p:cNvPicPr>
          <p:nvPr/>
        </p:nvPicPr>
        <p:blipFill>
          <a:blip r:embed="rId2"/>
          <a:stretch>
            <a:fillRect/>
          </a:stretch>
        </p:blipFill>
        <p:spPr>
          <a:xfrm>
            <a:off x="568658" y="1665027"/>
            <a:ext cx="6923963" cy="3352361"/>
          </a:xfrm>
          <a:prstGeom prst="rect">
            <a:avLst/>
          </a:prstGeom>
          <a:solidFill>
            <a:schemeClr val="accent1"/>
          </a:solidFill>
        </p:spPr>
      </p:pic>
    </p:spTree>
    <p:extLst>
      <p:ext uri="{BB962C8B-B14F-4D97-AF65-F5344CB8AC3E}">
        <p14:creationId xmlns:p14="http://schemas.microsoft.com/office/powerpoint/2010/main" val="1003962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3549A-185E-A95C-232A-A3686E3C3A73}"/>
              </a:ext>
            </a:extLst>
          </p:cNvPr>
          <p:cNvSpPr>
            <a:spLocks noGrp="1"/>
          </p:cNvSpPr>
          <p:nvPr>
            <p:ph type="title"/>
          </p:nvPr>
        </p:nvSpPr>
        <p:spPr>
          <a:xfrm>
            <a:off x="1279876" y="436928"/>
            <a:ext cx="10912124" cy="768096"/>
          </a:xfrm>
        </p:spPr>
        <p:txBody>
          <a:bodyPr/>
          <a:lstStyle/>
          <a:p>
            <a:r>
              <a:rPr lang="en-US" sz="2200" dirty="0">
                <a:solidFill>
                  <a:schemeClr val="tx1"/>
                </a:solidFill>
                <a:latin typeface="+mn-lt"/>
              </a:rPr>
              <a:t>Inflammatory bowel diseases </a:t>
            </a:r>
            <a:br>
              <a:rPr lang="en-US" sz="2200" dirty="0">
                <a:solidFill>
                  <a:schemeClr val="tx1"/>
                </a:solidFill>
                <a:latin typeface="+mn-lt"/>
              </a:rPr>
            </a:br>
            <a:br>
              <a:rPr lang="sr-Cyrl-RS" sz="2400" dirty="0">
                <a:latin typeface="+mn-lt"/>
              </a:rPr>
            </a:br>
            <a:br>
              <a:rPr lang="en-US" sz="2400" dirty="0">
                <a:solidFill>
                  <a:schemeClr val="tx1"/>
                </a:solidFill>
                <a:latin typeface="+mn-lt"/>
              </a:rPr>
            </a:br>
            <a:endParaRPr lang="en-US" sz="2400" dirty="0">
              <a:latin typeface="+mn-lt"/>
            </a:endParaRPr>
          </a:p>
        </p:txBody>
      </p:sp>
      <p:sp>
        <p:nvSpPr>
          <p:cNvPr id="3" name="Content Placeholder 2">
            <a:extLst>
              <a:ext uri="{FF2B5EF4-FFF2-40B4-BE49-F238E27FC236}">
                <a16:creationId xmlns:a16="http://schemas.microsoft.com/office/drawing/2014/main" id="{EDE0315D-D2AC-D0D4-F12B-10378EA9BBDC}"/>
              </a:ext>
            </a:extLst>
          </p:cNvPr>
          <p:cNvSpPr>
            <a:spLocks noGrp="1"/>
          </p:cNvSpPr>
          <p:nvPr>
            <p:ph idx="1"/>
          </p:nvPr>
        </p:nvSpPr>
        <p:spPr>
          <a:xfrm>
            <a:off x="1194830" y="1205024"/>
            <a:ext cx="9910831" cy="3122168"/>
          </a:xfrm>
        </p:spPr>
        <p:txBody>
          <a:bodyPr/>
          <a:lstStyle/>
          <a:p>
            <a:pPr algn="just"/>
            <a:r>
              <a:rPr lang="en-US" sz="2000" b="1" dirty="0">
                <a:solidFill>
                  <a:schemeClr val="tx1"/>
                </a:solidFill>
              </a:rPr>
              <a:t>Definition: </a:t>
            </a:r>
            <a:r>
              <a:rPr lang="en-US" sz="2000" dirty="0">
                <a:solidFill>
                  <a:schemeClr val="tx1"/>
                </a:solidFill>
              </a:rPr>
              <a:t>idiopathic chronic, immune-mediated, diseases of the gastrointestinal tract, characterized by relapsing-remitting inflammation (inflammatory bowel disease, IBD).</a:t>
            </a:r>
            <a:endParaRPr lang="en-US" sz="2800" dirty="0">
              <a:solidFill>
                <a:schemeClr val="tx1"/>
              </a:solidFill>
            </a:endParaRPr>
          </a:p>
        </p:txBody>
      </p:sp>
      <p:graphicFrame>
        <p:nvGraphicFramePr>
          <p:cNvPr id="6" name="Diagram 5">
            <a:extLst>
              <a:ext uri="{FF2B5EF4-FFF2-40B4-BE49-F238E27FC236}">
                <a16:creationId xmlns:a16="http://schemas.microsoft.com/office/drawing/2014/main" id="{86C67691-EA36-9C0B-1B88-A29CDD8AD7D0}"/>
              </a:ext>
            </a:extLst>
          </p:cNvPr>
          <p:cNvGraphicFramePr/>
          <p:nvPr>
            <p:extLst>
              <p:ext uri="{D42A27DB-BD31-4B8C-83A1-F6EECF244321}">
                <p14:modId xmlns:p14="http://schemas.microsoft.com/office/powerpoint/2010/main" val="2341025079"/>
              </p:ext>
            </p:extLst>
          </p:nvPr>
        </p:nvGraphicFramePr>
        <p:xfrm>
          <a:off x="588334" y="2187187"/>
          <a:ext cx="9583479" cy="45578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6429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E6012-A79B-4E37-3806-40F2857A33D0}"/>
              </a:ext>
            </a:extLst>
          </p:cNvPr>
          <p:cNvSpPr>
            <a:spLocks noGrp="1"/>
          </p:cNvSpPr>
          <p:nvPr>
            <p:ph type="title"/>
          </p:nvPr>
        </p:nvSpPr>
        <p:spPr>
          <a:xfrm>
            <a:off x="1289690" y="683660"/>
            <a:ext cx="9331417" cy="768096"/>
          </a:xfrm>
        </p:spPr>
        <p:txBody>
          <a:bodyPr/>
          <a:lstStyle/>
          <a:p>
            <a:r>
              <a:rPr lang="en-US" sz="2200" dirty="0">
                <a:solidFill>
                  <a:schemeClr val="tx1"/>
                </a:solidFill>
                <a:latin typeface="+mn-lt"/>
              </a:rPr>
              <a:t>Inflammatory bowel diseases </a:t>
            </a:r>
            <a:br>
              <a:rPr lang="en-US" sz="2200" dirty="0">
                <a:solidFill>
                  <a:schemeClr val="tx1"/>
                </a:solidFill>
                <a:latin typeface="+mn-lt"/>
              </a:rPr>
            </a:br>
            <a:br>
              <a:rPr lang="sr-Cyrl-RS" sz="2400" dirty="0">
                <a:solidFill>
                  <a:schemeClr val="tx1"/>
                </a:solidFill>
                <a:latin typeface="Palatino Linotype" pitchFamily="18" charset="0"/>
              </a:rPr>
            </a:br>
            <a:br>
              <a:rPr lang="en-US" sz="2400" dirty="0">
                <a:solidFill>
                  <a:schemeClr val="tx1"/>
                </a:solidFill>
                <a:latin typeface="Palatino Linotype" pitchFamily="18" charset="0"/>
              </a:rPr>
            </a:br>
            <a:endParaRPr lang="en-US" sz="2400" dirty="0"/>
          </a:p>
        </p:txBody>
      </p:sp>
      <p:sp>
        <p:nvSpPr>
          <p:cNvPr id="3" name="Content Placeholder 2">
            <a:extLst>
              <a:ext uri="{FF2B5EF4-FFF2-40B4-BE49-F238E27FC236}">
                <a16:creationId xmlns:a16="http://schemas.microsoft.com/office/drawing/2014/main" id="{1E0B8C4B-3A3C-9FD1-59FB-1666C1F09376}"/>
              </a:ext>
            </a:extLst>
          </p:cNvPr>
          <p:cNvSpPr>
            <a:spLocks noGrp="1"/>
          </p:cNvSpPr>
          <p:nvPr>
            <p:ph idx="1"/>
          </p:nvPr>
        </p:nvSpPr>
        <p:spPr>
          <a:xfrm>
            <a:off x="1289690" y="1296292"/>
            <a:ext cx="7805258" cy="4459465"/>
          </a:xfrm>
        </p:spPr>
        <p:txBody>
          <a:bodyPr/>
          <a:lstStyle/>
          <a:p>
            <a:pPr algn="just"/>
            <a:r>
              <a:rPr lang="en-US" sz="1800" b="1" dirty="0">
                <a:solidFill>
                  <a:schemeClr val="tx1"/>
                </a:solidFill>
              </a:rPr>
              <a:t>Ulcerative colitis (UC) </a:t>
            </a:r>
          </a:p>
          <a:p>
            <a:pPr algn="just"/>
            <a:r>
              <a:rPr lang="en-US" sz="1800" dirty="0">
                <a:solidFill>
                  <a:schemeClr val="tx1"/>
                </a:solidFill>
              </a:rPr>
              <a:t>The disease starts in the rectum and spreads proximally </a:t>
            </a:r>
          </a:p>
          <a:p>
            <a:pPr algn="just"/>
            <a:r>
              <a:rPr lang="en-US" sz="1800" dirty="0">
                <a:solidFill>
                  <a:schemeClr val="tx1"/>
                </a:solidFill>
              </a:rPr>
              <a:t>Mucosal inflammation affects the submucosa to a lesser extent, without affecting the deeper muscle layers and serosa.</a:t>
            </a:r>
          </a:p>
          <a:p>
            <a:pPr algn="just"/>
            <a:r>
              <a:rPr lang="en-US" sz="1800" dirty="0">
                <a:solidFill>
                  <a:schemeClr val="tx1"/>
                </a:solidFill>
              </a:rPr>
              <a:t>There is a sharp border between the inflamed mucosa and the normal mucosa.</a:t>
            </a:r>
            <a:endParaRPr lang="ru-RU" altLang="en-US" sz="1600" dirty="0">
              <a:solidFill>
                <a:schemeClr val="tx1"/>
              </a:solidFill>
            </a:endParaRPr>
          </a:p>
          <a:p>
            <a:pPr algn="just"/>
            <a:endParaRPr lang="en-US" altLang="en-US" sz="1800" dirty="0">
              <a:latin typeface="Palatino Linotype" panose="02040502050505030304" pitchFamily="18" charset="0"/>
            </a:endParaRPr>
          </a:p>
          <a:p>
            <a:endParaRPr lang="en-US" dirty="0"/>
          </a:p>
        </p:txBody>
      </p:sp>
      <p:sp>
        <p:nvSpPr>
          <p:cNvPr id="5" name="TextBox 4">
            <a:extLst>
              <a:ext uri="{FF2B5EF4-FFF2-40B4-BE49-F238E27FC236}">
                <a16:creationId xmlns:a16="http://schemas.microsoft.com/office/drawing/2014/main" id="{9CB4DDB9-8A9E-90AE-B790-31D8A860E0B0}"/>
              </a:ext>
            </a:extLst>
          </p:cNvPr>
          <p:cNvSpPr txBox="1"/>
          <p:nvPr/>
        </p:nvSpPr>
        <p:spPr>
          <a:xfrm>
            <a:off x="1289690" y="3292367"/>
            <a:ext cx="7805258" cy="1754326"/>
          </a:xfrm>
          <a:prstGeom prst="rect">
            <a:avLst/>
          </a:prstGeom>
          <a:noFill/>
        </p:spPr>
        <p:txBody>
          <a:bodyPr wrap="square">
            <a:spAutoFit/>
          </a:bodyPr>
          <a:lstStyle/>
          <a:p>
            <a:pPr algn="just"/>
            <a:r>
              <a:rPr lang="en-US" b="1" dirty="0"/>
              <a:t>Crohn's disease (CD) </a:t>
            </a:r>
          </a:p>
          <a:p>
            <a:pPr algn="just"/>
            <a:r>
              <a:rPr lang="en-US" dirty="0"/>
              <a:t>Inflammation can affect any part (from the mouth to the anus)</a:t>
            </a:r>
          </a:p>
          <a:p>
            <a:pPr algn="just"/>
            <a:r>
              <a:rPr lang="en-US" dirty="0"/>
              <a:t>It often occurs in the ileum (the end of the small intestine) or in the colon </a:t>
            </a:r>
          </a:p>
          <a:p>
            <a:pPr algn="just"/>
            <a:r>
              <a:rPr lang="en-US" dirty="0"/>
              <a:t>It is transmural inflammation</a:t>
            </a:r>
          </a:p>
          <a:p>
            <a:pPr algn="just"/>
            <a:r>
              <a:rPr lang="en-US" dirty="0"/>
              <a:t>Discontinuous inflammation (skip lesions), segments of normal mucosa alternate with segments of altered mucosa.</a:t>
            </a:r>
            <a:endParaRPr lang="ru-RU" altLang="en-US" dirty="0"/>
          </a:p>
        </p:txBody>
      </p:sp>
      <p:pic>
        <p:nvPicPr>
          <p:cNvPr id="4" name="Picture 3">
            <a:extLst>
              <a:ext uri="{FF2B5EF4-FFF2-40B4-BE49-F238E27FC236}">
                <a16:creationId xmlns:a16="http://schemas.microsoft.com/office/drawing/2014/main" id="{EB5DFDD6-17E8-F60F-BF93-E48C8494C52A}"/>
              </a:ext>
            </a:extLst>
          </p:cNvPr>
          <p:cNvPicPr>
            <a:picLocks noChangeAspect="1"/>
          </p:cNvPicPr>
          <p:nvPr/>
        </p:nvPicPr>
        <p:blipFill rotWithShape="1">
          <a:blip r:embed="rId2"/>
          <a:srcRect l="10650" r="14631"/>
          <a:stretch/>
        </p:blipFill>
        <p:spPr>
          <a:xfrm>
            <a:off x="9448798" y="3447831"/>
            <a:ext cx="2344615" cy="2614063"/>
          </a:xfrm>
          <a:prstGeom prst="rect">
            <a:avLst/>
          </a:prstGeom>
        </p:spPr>
      </p:pic>
      <p:pic>
        <p:nvPicPr>
          <p:cNvPr id="6" name="Picture 5">
            <a:extLst>
              <a:ext uri="{FF2B5EF4-FFF2-40B4-BE49-F238E27FC236}">
                <a16:creationId xmlns:a16="http://schemas.microsoft.com/office/drawing/2014/main" id="{5E2213DF-3D6C-1CFB-AE4E-7C5AC7C4A860}"/>
              </a:ext>
            </a:extLst>
          </p:cNvPr>
          <p:cNvPicPr>
            <a:picLocks noChangeAspect="1"/>
          </p:cNvPicPr>
          <p:nvPr/>
        </p:nvPicPr>
        <p:blipFill rotWithShape="1">
          <a:blip r:embed="rId3"/>
          <a:srcRect l="2840" r="14445"/>
          <a:stretch/>
        </p:blipFill>
        <p:spPr>
          <a:xfrm>
            <a:off x="9448799" y="762908"/>
            <a:ext cx="2344615" cy="2361292"/>
          </a:xfrm>
          <a:prstGeom prst="rect">
            <a:avLst/>
          </a:prstGeom>
        </p:spPr>
      </p:pic>
    </p:spTree>
    <p:extLst>
      <p:ext uri="{BB962C8B-B14F-4D97-AF65-F5344CB8AC3E}">
        <p14:creationId xmlns:p14="http://schemas.microsoft.com/office/powerpoint/2010/main" val="612112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CED8E46-FC7E-2C1E-31AC-A5B6D7EAE15A}"/>
              </a:ext>
            </a:extLst>
          </p:cNvPr>
          <p:cNvSpPr txBox="1"/>
          <p:nvPr/>
        </p:nvSpPr>
        <p:spPr>
          <a:xfrm>
            <a:off x="1271955" y="1554019"/>
            <a:ext cx="7887676" cy="1754326"/>
          </a:xfrm>
          <a:prstGeom prst="rect">
            <a:avLst/>
          </a:prstGeom>
          <a:noFill/>
        </p:spPr>
        <p:txBody>
          <a:bodyPr wrap="square">
            <a:spAutoFit/>
          </a:bodyPr>
          <a:lstStyle/>
          <a:p>
            <a:pPr algn="just"/>
            <a:r>
              <a:rPr lang="en-US" b="1" dirty="0"/>
              <a:t>Ulcerative colitis </a:t>
            </a:r>
            <a:r>
              <a:rPr lang="en-US" dirty="0"/>
              <a:t>- </a:t>
            </a:r>
            <a:r>
              <a:rPr lang="en-US" dirty="0" err="1"/>
              <a:t>diarrhoea</a:t>
            </a:r>
            <a:r>
              <a:rPr lang="en-US" dirty="0"/>
              <a:t>, chronic (&gt; 6 months), often bloody-mucous and purulent, nocturnal, postprandial, urgency of emptying, feeling of incomplete emptying, tenesmus, incontinence, abdominal pain (increased tension of the inflamed colon wall during muscular contractions), signs of systemic manifestations - anorexia, nausea, vomiting, weight loss, </a:t>
            </a:r>
            <a:r>
              <a:rPr lang="en-US" dirty="0" err="1"/>
              <a:t>hyalbuminemia</a:t>
            </a:r>
            <a:r>
              <a:rPr lang="en-US" dirty="0"/>
              <a:t>, fever, anemia</a:t>
            </a:r>
            <a:endParaRPr lang="ru-RU" altLang="en-US" dirty="0"/>
          </a:p>
        </p:txBody>
      </p:sp>
      <p:sp>
        <p:nvSpPr>
          <p:cNvPr id="9" name="TextBox 8">
            <a:extLst>
              <a:ext uri="{FF2B5EF4-FFF2-40B4-BE49-F238E27FC236}">
                <a16:creationId xmlns:a16="http://schemas.microsoft.com/office/drawing/2014/main" id="{1303926E-EDB8-7331-5F87-E66C85B42324}"/>
              </a:ext>
            </a:extLst>
          </p:cNvPr>
          <p:cNvSpPr txBox="1"/>
          <p:nvPr/>
        </p:nvSpPr>
        <p:spPr>
          <a:xfrm>
            <a:off x="1271955" y="3556288"/>
            <a:ext cx="7793891" cy="1200329"/>
          </a:xfrm>
          <a:prstGeom prst="rect">
            <a:avLst/>
          </a:prstGeom>
          <a:noFill/>
        </p:spPr>
        <p:txBody>
          <a:bodyPr wrap="square">
            <a:spAutoFit/>
          </a:bodyPr>
          <a:lstStyle/>
          <a:p>
            <a:pPr algn="just"/>
            <a:r>
              <a:rPr lang="en-US" b="1" dirty="0"/>
              <a:t>Crohn's disease - </a:t>
            </a:r>
            <a:r>
              <a:rPr lang="en-US" dirty="0"/>
              <a:t>obstructive pain, spasms, diarrhea - short bowel syndrome, blind coil syndrome, provoked by bile acids, without admixture of blood and without tenesmus, temperature, weight loss, bleeding, perianal disease - perianal fissures, fistulas, abscesses</a:t>
            </a:r>
            <a:endParaRPr lang="en-US" altLang="en-US" dirty="0"/>
          </a:p>
        </p:txBody>
      </p:sp>
      <p:sp>
        <p:nvSpPr>
          <p:cNvPr id="10" name="Title 1">
            <a:extLst>
              <a:ext uri="{FF2B5EF4-FFF2-40B4-BE49-F238E27FC236}">
                <a16:creationId xmlns:a16="http://schemas.microsoft.com/office/drawing/2014/main" id="{A7F5E844-D6E9-11A1-1966-1B8F5E4B6B6B}"/>
              </a:ext>
            </a:extLst>
          </p:cNvPr>
          <p:cNvSpPr>
            <a:spLocks noGrp="1"/>
          </p:cNvSpPr>
          <p:nvPr>
            <p:ph type="title"/>
          </p:nvPr>
        </p:nvSpPr>
        <p:spPr>
          <a:xfrm>
            <a:off x="1271955" y="675507"/>
            <a:ext cx="9331417" cy="768096"/>
          </a:xfrm>
        </p:spPr>
        <p:txBody>
          <a:bodyPr/>
          <a:lstStyle/>
          <a:p>
            <a:r>
              <a:rPr lang="en-US" sz="2200" dirty="0">
                <a:solidFill>
                  <a:schemeClr val="tx1"/>
                </a:solidFill>
                <a:latin typeface="+mn-lt"/>
              </a:rPr>
              <a:t>Inflammatory bowel diseases </a:t>
            </a:r>
            <a:r>
              <a:rPr lang="sr-Cyrl-RS" sz="2200" dirty="0">
                <a:solidFill>
                  <a:schemeClr val="tx1"/>
                </a:solidFill>
                <a:latin typeface="+mn-lt"/>
              </a:rPr>
              <a:t>– </a:t>
            </a:r>
            <a:r>
              <a:rPr lang="en-US" sz="2200" dirty="0">
                <a:solidFill>
                  <a:schemeClr val="tx1"/>
                </a:solidFill>
                <a:latin typeface="+mn-lt"/>
              </a:rPr>
              <a:t>Clinical manifestations</a:t>
            </a:r>
            <a:br>
              <a:rPr lang="sr-Cyrl-RS" sz="2200" dirty="0">
                <a:solidFill>
                  <a:schemeClr val="tx1"/>
                </a:solidFill>
                <a:latin typeface="Palatino Linotype" pitchFamily="18" charset="0"/>
              </a:rPr>
            </a:br>
            <a:br>
              <a:rPr lang="en-US" sz="2200" dirty="0">
                <a:solidFill>
                  <a:schemeClr val="tx1"/>
                </a:solidFill>
                <a:latin typeface="Palatino Linotype" pitchFamily="18" charset="0"/>
              </a:rPr>
            </a:br>
            <a:endParaRPr lang="en-US" sz="2200" dirty="0"/>
          </a:p>
        </p:txBody>
      </p:sp>
    </p:spTree>
    <p:extLst>
      <p:ext uri="{BB962C8B-B14F-4D97-AF65-F5344CB8AC3E}">
        <p14:creationId xmlns:p14="http://schemas.microsoft.com/office/powerpoint/2010/main" val="39832263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496618" y="1322440"/>
            <a:ext cx="7028382" cy="369332"/>
          </a:xfrm>
          <a:prstGeom prst="rect">
            <a:avLst/>
          </a:prstGeom>
        </p:spPr>
        <p:txBody>
          <a:bodyPr wrap="square">
            <a:spAutoFit/>
          </a:bodyPr>
          <a:lstStyle/>
          <a:p>
            <a:pPr marL="285750" indent="-285750" algn="just">
              <a:buFont typeface="Wingdings" panose="05000000000000000000" pitchFamily="2" charset="2"/>
              <a:buChar char="Ø"/>
            </a:pPr>
            <a:r>
              <a:rPr lang="en-US" dirty="0"/>
              <a:t>The specific etiology is still unknown</a:t>
            </a:r>
            <a:endParaRPr lang="sr-Cyrl-RS" sz="2400" dirty="0">
              <a:latin typeface="Palatino Linotype" pitchFamily="18" charset="0"/>
            </a:endParaRPr>
          </a:p>
        </p:txBody>
      </p:sp>
      <p:sp>
        <p:nvSpPr>
          <p:cNvPr id="2" name="TextBox 1">
            <a:extLst>
              <a:ext uri="{FF2B5EF4-FFF2-40B4-BE49-F238E27FC236}">
                <a16:creationId xmlns:a16="http://schemas.microsoft.com/office/drawing/2014/main" id="{3B2E72A8-BD09-8D9D-9AE7-B7F63661DD55}"/>
              </a:ext>
            </a:extLst>
          </p:cNvPr>
          <p:cNvSpPr txBox="1"/>
          <p:nvPr/>
        </p:nvSpPr>
        <p:spPr>
          <a:xfrm>
            <a:off x="1733177" y="513384"/>
            <a:ext cx="9236123" cy="430887"/>
          </a:xfrm>
          <a:prstGeom prst="rect">
            <a:avLst/>
          </a:prstGeom>
          <a:noFill/>
        </p:spPr>
        <p:txBody>
          <a:bodyPr wrap="square">
            <a:spAutoFit/>
          </a:bodyPr>
          <a:lstStyle/>
          <a:p>
            <a:r>
              <a:rPr kumimoji="0" lang="en-US" sz="2200" b="1" i="0" u="none" strike="noStrike" kern="1200" cap="all" spc="0" normalizeH="0" baseline="0" noProof="0" dirty="0">
                <a:ln>
                  <a:noFill/>
                </a:ln>
                <a:effectLst/>
                <a:uLnTx/>
                <a:uFillTx/>
                <a:ea typeface="+mj-ea"/>
                <a:cs typeface="+mj-cs"/>
              </a:rPr>
              <a:t>Inflammatory bowel diseases -</a:t>
            </a:r>
            <a:r>
              <a:rPr kumimoji="0" lang="sr-Cyrl-RS" altLang="en-US" sz="2200" b="1" i="0" u="none" strike="noStrike" kern="1200" cap="all" spc="0" normalizeH="0" baseline="0" noProof="0" dirty="0">
                <a:ln>
                  <a:noFill/>
                </a:ln>
                <a:effectLst/>
                <a:uLnTx/>
                <a:uFillTx/>
                <a:ea typeface="+mj-ea"/>
                <a:cs typeface="+mj-cs"/>
              </a:rPr>
              <a:t> </a:t>
            </a:r>
            <a:r>
              <a:rPr kumimoji="0" lang="en-US" altLang="en-US" sz="2200" b="1" i="0" u="none" strike="noStrike" kern="1200" cap="all" spc="0" normalizeH="0" baseline="0" noProof="0" dirty="0">
                <a:ln>
                  <a:noFill/>
                </a:ln>
                <a:effectLst/>
                <a:uLnTx/>
                <a:uFillTx/>
                <a:ea typeface="+mj-ea"/>
                <a:cs typeface="+mj-cs"/>
              </a:rPr>
              <a:t>etiopathogenesis</a:t>
            </a:r>
            <a:endParaRPr lang="en-US" sz="2200" dirty="0"/>
          </a:p>
        </p:txBody>
      </p:sp>
      <p:pic>
        <p:nvPicPr>
          <p:cNvPr id="6" name="Picture 5">
            <a:extLst>
              <a:ext uri="{FF2B5EF4-FFF2-40B4-BE49-F238E27FC236}">
                <a16:creationId xmlns:a16="http://schemas.microsoft.com/office/drawing/2014/main" id="{ED3C3B46-116F-D4CA-8DC6-90FDEEB6DDFC}"/>
              </a:ext>
            </a:extLst>
          </p:cNvPr>
          <p:cNvPicPr>
            <a:picLocks noChangeAspect="1"/>
          </p:cNvPicPr>
          <p:nvPr/>
        </p:nvPicPr>
        <p:blipFill>
          <a:blip r:embed="rId3"/>
          <a:stretch>
            <a:fillRect/>
          </a:stretch>
        </p:blipFill>
        <p:spPr>
          <a:xfrm>
            <a:off x="2496618" y="1843136"/>
            <a:ext cx="7200275" cy="4716180"/>
          </a:xfrm>
          <a:prstGeom prst="rect">
            <a:avLst/>
          </a:prstGeom>
        </p:spPr>
      </p:pic>
    </p:spTree>
    <p:extLst>
      <p:ext uri="{BB962C8B-B14F-4D97-AF65-F5344CB8AC3E}">
        <p14:creationId xmlns:p14="http://schemas.microsoft.com/office/powerpoint/2010/main" val="2890832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BCA5218-1F2D-2D3B-CC89-9BC3C91B58C4}"/>
              </a:ext>
            </a:extLst>
          </p:cNvPr>
          <p:cNvSpPr txBox="1"/>
          <p:nvPr/>
        </p:nvSpPr>
        <p:spPr>
          <a:xfrm>
            <a:off x="1733177" y="458297"/>
            <a:ext cx="9236123" cy="430887"/>
          </a:xfrm>
          <a:prstGeom prst="rect">
            <a:avLst/>
          </a:prstGeom>
          <a:noFill/>
        </p:spPr>
        <p:txBody>
          <a:bodyPr wrap="square">
            <a:spAutoFit/>
          </a:bodyPr>
          <a:lstStyle/>
          <a:p>
            <a:r>
              <a:rPr kumimoji="0" lang="en-US" sz="2200" b="1" i="0" u="none" strike="noStrike" kern="1200" cap="all" spc="0" normalizeH="0" baseline="0" noProof="0" dirty="0">
                <a:ln>
                  <a:noFill/>
                </a:ln>
                <a:effectLst/>
                <a:uLnTx/>
                <a:uFillTx/>
                <a:ea typeface="+mj-ea"/>
                <a:cs typeface="+mj-cs"/>
              </a:rPr>
              <a:t>Inflammatory bowel diseases - etiopathogenesis</a:t>
            </a:r>
          </a:p>
        </p:txBody>
      </p:sp>
      <p:pic>
        <p:nvPicPr>
          <p:cNvPr id="13" name="Picture 12">
            <a:extLst>
              <a:ext uri="{FF2B5EF4-FFF2-40B4-BE49-F238E27FC236}">
                <a16:creationId xmlns:a16="http://schemas.microsoft.com/office/drawing/2014/main" id="{49D457A0-C0D8-2C10-5A44-569139D0E49C}"/>
              </a:ext>
            </a:extLst>
          </p:cNvPr>
          <p:cNvPicPr>
            <a:picLocks noChangeAspect="1"/>
          </p:cNvPicPr>
          <p:nvPr/>
        </p:nvPicPr>
        <p:blipFill rotWithShape="1">
          <a:blip r:embed="rId2"/>
          <a:srcRect b="7210"/>
          <a:stretch/>
        </p:blipFill>
        <p:spPr>
          <a:xfrm>
            <a:off x="1512284" y="1277824"/>
            <a:ext cx="8882500" cy="4652127"/>
          </a:xfrm>
          <a:prstGeom prst="rect">
            <a:avLst/>
          </a:prstGeom>
        </p:spPr>
      </p:pic>
      <p:sp>
        <p:nvSpPr>
          <p:cNvPr id="15" name="Rectangle 14">
            <a:extLst>
              <a:ext uri="{FF2B5EF4-FFF2-40B4-BE49-F238E27FC236}">
                <a16:creationId xmlns:a16="http://schemas.microsoft.com/office/drawing/2014/main" id="{A177D09A-5688-4EC8-B7F6-57EB833D46C0}"/>
              </a:ext>
            </a:extLst>
          </p:cNvPr>
          <p:cNvSpPr/>
          <p:nvPr/>
        </p:nvSpPr>
        <p:spPr>
          <a:xfrm>
            <a:off x="1829730" y="6318591"/>
            <a:ext cx="8311549" cy="261610"/>
          </a:xfrm>
          <a:prstGeom prst="rect">
            <a:avLst/>
          </a:prstGeom>
        </p:spPr>
        <p:txBody>
          <a:bodyPr wrap="square">
            <a:spAutoFit/>
          </a:bodyPr>
          <a:lstStyle/>
          <a:p>
            <a:r>
              <a:rPr lang="sr-Cyrl-RS" sz="1100" dirty="0">
                <a:latin typeface="Palatino Linotype" panose="02040502050505030304" pitchFamily="18" charset="0"/>
              </a:rPr>
              <a:t>Модификовано према </a:t>
            </a:r>
            <a:r>
              <a:rPr lang="sr-Latn-RS" sz="1100" dirty="0">
                <a:latin typeface="Palatino Linotype" panose="02040502050505030304" pitchFamily="18" charset="0"/>
              </a:rPr>
              <a:t>Neurath M.F. Cytokines i inflammatory bowel disease. Nature Reviews Immunology</a:t>
            </a:r>
            <a:r>
              <a:rPr lang="sr-Cyrl-RS" sz="1100" dirty="0">
                <a:latin typeface="Palatino Linotype" panose="02040502050505030304" pitchFamily="18" charset="0"/>
              </a:rPr>
              <a:t>, </a:t>
            </a:r>
            <a:r>
              <a:rPr lang="sr-Latn-RS" sz="1100" dirty="0">
                <a:latin typeface="Palatino Linotype" panose="02040502050505030304" pitchFamily="18" charset="0"/>
              </a:rPr>
              <a:t>2014. 14(5), 329-342.</a:t>
            </a:r>
            <a:endParaRPr lang="en-US" sz="1100" dirty="0">
              <a:latin typeface="Palatino Linotype" panose="02040502050505030304" pitchFamily="18" charset="0"/>
            </a:endParaRPr>
          </a:p>
        </p:txBody>
      </p:sp>
    </p:spTree>
    <p:extLst>
      <p:ext uri="{BB962C8B-B14F-4D97-AF65-F5344CB8AC3E}">
        <p14:creationId xmlns:p14="http://schemas.microsoft.com/office/powerpoint/2010/main" val="2302450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6F56AB2-1947-8AA0-A288-F7BB7B36A885}"/>
              </a:ext>
            </a:extLst>
          </p:cNvPr>
          <p:cNvSpPr>
            <a:spLocks noGrp="1"/>
          </p:cNvSpPr>
          <p:nvPr>
            <p:ph type="title"/>
          </p:nvPr>
        </p:nvSpPr>
        <p:spPr>
          <a:xfrm>
            <a:off x="1671688" y="707996"/>
            <a:ext cx="7869261" cy="768096"/>
          </a:xfrm>
        </p:spPr>
        <p:txBody>
          <a:bodyPr/>
          <a:lstStyle/>
          <a:p>
            <a:r>
              <a:rPr lang="en-US" sz="2200" dirty="0">
                <a:solidFill>
                  <a:schemeClr val="tx1"/>
                </a:solidFill>
                <a:latin typeface="+mn-lt"/>
              </a:rPr>
              <a:t>Inflammatory bowel diseases - diagnosis</a:t>
            </a:r>
            <a:br>
              <a:rPr lang="en-US" sz="2200" dirty="0">
                <a:solidFill>
                  <a:schemeClr val="tx1"/>
                </a:solidFill>
                <a:latin typeface="+mn-lt"/>
              </a:rPr>
            </a:br>
            <a:r>
              <a:rPr lang="en-US" sz="2200" dirty="0">
                <a:solidFill>
                  <a:schemeClr val="tx1"/>
                </a:solidFill>
                <a:latin typeface="+mn-lt"/>
              </a:rPr>
              <a:t>​</a:t>
            </a:r>
            <a:br>
              <a:rPr lang="en-US" sz="2200" dirty="0">
                <a:solidFill>
                  <a:schemeClr val="tx1"/>
                </a:solidFill>
                <a:latin typeface="+mn-lt"/>
              </a:rPr>
            </a:br>
            <a:br>
              <a:rPr lang="en-US" sz="2200" dirty="0">
                <a:solidFill>
                  <a:schemeClr val="tx1"/>
                </a:solidFill>
                <a:latin typeface="+mn-lt"/>
              </a:rPr>
            </a:br>
            <a:r>
              <a:rPr lang="en-US" sz="2200" dirty="0">
                <a:solidFill>
                  <a:schemeClr val="tx1"/>
                </a:solidFill>
                <a:latin typeface="+mn-lt"/>
              </a:rPr>
              <a:t>​</a:t>
            </a:r>
            <a:br>
              <a:rPr lang="en-US" sz="2200" dirty="0">
                <a:solidFill>
                  <a:schemeClr val="tx1"/>
                </a:solidFill>
                <a:latin typeface="+mn-lt"/>
              </a:rPr>
            </a:br>
            <a:br>
              <a:rPr lang="en-US" sz="2200" dirty="0">
                <a:solidFill>
                  <a:schemeClr val="tx1"/>
                </a:solidFill>
                <a:latin typeface="+mn-lt"/>
              </a:rPr>
            </a:br>
            <a:r>
              <a:rPr lang="en-US" sz="2200" dirty="0">
                <a:solidFill>
                  <a:schemeClr val="tx1"/>
                </a:solidFill>
                <a:latin typeface="+mn-lt"/>
              </a:rPr>
              <a:t>​</a:t>
            </a:r>
            <a:br>
              <a:rPr lang="en-US" sz="2200" dirty="0">
                <a:solidFill>
                  <a:schemeClr val="tx1"/>
                </a:solidFill>
                <a:latin typeface="+mn-lt"/>
              </a:rPr>
            </a:br>
            <a:br>
              <a:rPr lang="en-US" sz="2400" dirty="0">
                <a:solidFill>
                  <a:schemeClr val="tx1"/>
                </a:solidFill>
                <a:latin typeface="+mn-lt"/>
              </a:rPr>
            </a:br>
            <a:endParaRPr lang="en-US" sz="2400" dirty="0">
              <a:latin typeface="+mn-lt"/>
            </a:endParaRPr>
          </a:p>
        </p:txBody>
      </p:sp>
      <p:sp>
        <p:nvSpPr>
          <p:cNvPr id="11" name="TextBox 10">
            <a:extLst>
              <a:ext uri="{FF2B5EF4-FFF2-40B4-BE49-F238E27FC236}">
                <a16:creationId xmlns:a16="http://schemas.microsoft.com/office/drawing/2014/main" id="{47E681F4-10D1-3846-E746-CF821612EEBC}"/>
              </a:ext>
            </a:extLst>
          </p:cNvPr>
          <p:cNvSpPr txBox="1"/>
          <p:nvPr/>
        </p:nvSpPr>
        <p:spPr>
          <a:xfrm>
            <a:off x="1671688" y="1877544"/>
            <a:ext cx="7119816" cy="2554545"/>
          </a:xfrm>
          <a:prstGeom prst="rect">
            <a:avLst/>
          </a:prstGeom>
          <a:noFill/>
        </p:spPr>
        <p:txBody>
          <a:bodyPr wrap="square">
            <a:spAutoFit/>
          </a:bodyPr>
          <a:lstStyle/>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a:t>laboratory analyses: </a:t>
            </a:r>
            <a:r>
              <a:rPr lang="en-US" sz="2000" dirty="0"/>
              <a:t>CRP, FK, KKS, biochemical analyses... </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a:t>stool examination - </a:t>
            </a:r>
            <a:r>
              <a:rPr lang="en-US" sz="2000" dirty="0"/>
              <a:t>(</a:t>
            </a:r>
            <a:r>
              <a:rPr lang="en-US" sz="2000" dirty="0" err="1"/>
              <a:t>corpoculture</a:t>
            </a:r>
            <a:r>
              <a:rPr lang="en-US" sz="2000" dirty="0"/>
              <a:t>, stool examination for parasites and fungi) </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a:t>radiological examinations - </a:t>
            </a:r>
            <a:r>
              <a:rPr lang="en-US" sz="2000" dirty="0"/>
              <a:t>large intestine - </a:t>
            </a:r>
            <a:r>
              <a:rPr lang="en-US" sz="2000" dirty="0" err="1"/>
              <a:t>irrigography</a:t>
            </a:r>
            <a:r>
              <a:rPr lang="en-US" sz="2000" dirty="0"/>
              <a:t>, CT, MR</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a:t>endoscopic examinations </a:t>
            </a:r>
            <a:r>
              <a:rPr lang="en-US" sz="2000" dirty="0"/>
              <a:t>- with biopsies for histological findings: </a:t>
            </a:r>
            <a:r>
              <a:rPr lang="en-US" sz="2000" dirty="0" err="1"/>
              <a:t>rectosigmoidoscopy</a:t>
            </a:r>
            <a:r>
              <a:rPr lang="en-US" sz="2000" dirty="0"/>
              <a:t>, colonoscopy, EGDS</a:t>
            </a: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err="1"/>
              <a:t>scintigraphic</a:t>
            </a:r>
            <a:r>
              <a:rPr lang="en-US" sz="2000" b="1" dirty="0"/>
              <a:t> examinations</a:t>
            </a:r>
            <a:endParaRPr kumimoji="0" lang="en-US" altLang="en-US" sz="2000" b="1" i="0" u="none" strike="noStrike" kern="1200" cap="none" spc="0" normalizeH="0" baseline="0" noProof="0" dirty="0">
              <a:ln>
                <a:noFill/>
              </a:ln>
              <a:solidFill>
                <a:srgbClr val="000000"/>
              </a:solidFill>
              <a:effectLst/>
              <a:uLnTx/>
              <a:uFillTx/>
              <a:latin typeface="Sabon Next LT"/>
              <a:ea typeface="+mn-ea"/>
              <a:cs typeface="+mn-cs"/>
            </a:endParaRPr>
          </a:p>
        </p:txBody>
      </p:sp>
    </p:spTree>
    <p:extLst>
      <p:ext uri="{BB962C8B-B14F-4D97-AF65-F5344CB8AC3E}">
        <p14:creationId xmlns:p14="http://schemas.microsoft.com/office/powerpoint/2010/main" val="3173355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580D30E-E6F0-EFCF-AD0E-9BA720CC44D7}"/>
              </a:ext>
            </a:extLst>
          </p:cNvPr>
          <p:cNvPicPr>
            <a:picLocks noChangeAspect="1"/>
          </p:cNvPicPr>
          <p:nvPr/>
        </p:nvPicPr>
        <p:blipFill>
          <a:blip r:embed="rId2"/>
          <a:stretch>
            <a:fillRect/>
          </a:stretch>
        </p:blipFill>
        <p:spPr>
          <a:xfrm>
            <a:off x="1197707" y="941143"/>
            <a:ext cx="9095154" cy="5751361"/>
          </a:xfrm>
          <a:prstGeom prst="rect">
            <a:avLst/>
          </a:prstGeom>
        </p:spPr>
      </p:pic>
      <p:sp>
        <p:nvSpPr>
          <p:cNvPr id="14" name="TextBox 13">
            <a:extLst>
              <a:ext uri="{FF2B5EF4-FFF2-40B4-BE49-F238E27FC236}">
                <a16:creationId xmlns:a16="http://schemas.microsoft.com/office/drawing/2014/main" id="{9F641A43-B716-0848-2583-4E8E73703039}"/>
              </a:ext>
            </a:extLst>
          </p:cNvPr>
          <p:cNvSpPr txBox="1"/>
          <p:nvPr/>
        </p:nvSpPr>
        <p:spPr>
          <a:xfrm>
            <a:off x="2071076" y="491306"/>
            <a:ext cx="8221785" cy="430887"/>
          </a:xfrm>
          <a:prstGeom prst="rect">
            <a:avLst/>
          </a:prstGeom>
          <a:noFill/>
        </p:spPr>
        <p:txBody>
          <a:bodyPr wrap="square">
            <a:spAutoFit/>
          </a:bodyPr>
          <a:lstStyle/>
          <a:p>
            <a:r>
              <a:rPr kumimoji="0" lang="en-US" sz="2200" b="1" i="0" u="none" strike="noStrike" kern="1200" cap="all" spc="0" normalizeH="0" baseline="0" noProof="0" dirty="0">
                <a:ln>
                  <a:noFill/>
                </a:ln>
                <a:solidFill>
                  <a:srgbClr val="000000"/>
                </a:solidFill>
                <a:effectLst/>
                <a:uLnTx/>
                <a:uFillTx/>
                <a:latin typeface="Sabon Next LT"/>
                <a:ea typeface="+mj-ea"/>
                <a:cs typeface="+mj-cs"/>
              </a:rPr>
              <a:t>Inflammatory bowel diseases - therapy</a:t>
            </a:r>
            <a:endParaRPr lang="en-US" dirty="0"/>
          </a:p>
        </p:txBody>
      </p:sp>
    </p:spTree>
    <p:extLst>
      <p:ext uri="{BB962C8B-B14F-4D97-AF65-F5344CB8AC3E}">
        <p14:creationId xmlns:p14="http://schemas.microsoft.com/office/powerpoint/2010/main" val="3174312448"/>
      </p:ext>
    </p:extLst>
  </p:cSld>
  <p:clrMapOvr>
    <a:masterClrMapping/>
  </p:clrMapOvr>
</p:sld>
</file>

<file path=ppt/theme/theme1.xml><?xml version="1.0" encoding="utf-8"?>
<a:theme xmlns:a="http://schemas.openxmlformats.org/drawingml/2006/main" name="Office Theme">
  <a:themeElements>
    <a:clrScheme name="Custom 13">
      <a:dk1>
        <a:srgbClr val="000000"/>
      </a:dk1>
      <a:lt1>
        <a:srgbClr val="FDFAF6"/>
      </a:lt1>
      <a:dk2>
        <a:srgbClr val="44546A"/>
      </a:dk2>
      <a:lt2>
        <a:srgbClr val="E7E6E6"/>
      </a:lt2>
      <a:accent1>
        <a:srgbClr val="F5CDCE"/>
      </a:accent1>
      <a:accent2>
        <a:srgbClr val="DE8C8C"/>
      </a:accent2>
      <a:accent3>
        <a:srgbClr val="AAC3E8"/>
      </a:accent3>
      <a:accent4>
        <a:srgbClr val="D2D592"/>
      </a:accent4>
      <a:accent5>
        <a:srgbClr val="CCBE89"/>
      </a:accent5>
      <a:accent6>
        <a:srgbClr val="1F2C8F"/>
      </a:accent6>
      <a:hlink>
        <a:srgbClr val="1F2C8F"/>
      </a:hlink>
      <a:folHlink>
        <a:srgbClr val="AAC3E9"/>
      </a:folHlink>
    </a:clrScheme>
    <a:fontScheme name="Custom 22">
      <a:majorFont>
        <a:latin typeface="Arial Black"/>
        <a:ea typeface=""/>
        <a:cs typeface=""/>
      </a:majorFont>
      <a:minorFont>
        <a:latin typeface="Sabon Next L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eometric color block" id="{8E8E6382-84E0-47AA-A2A2-8ED603AAB26E}" vid="{692203AD-8BB8-47BB-AF1A-2D7F125D9E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8FC98CF-E78A-425D-90FD-55D1C468A3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35FEF8-1733-4347-95CE-3BB62B2B8DD7}">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69060146-7700-4F6C-986B-89E3839BD4ED}">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{D19D0407-661F-4BE5-97B8-86FAC887B6A1}tf78438558_win32</Template>
  <TotalTime>12147</TotalTime>
  <Words>2801</Words>
  <Application>Microsoft Office PowerPoint</Application>
  <PresentationFormat>Widescreen</PresentationFormat>
  <Paragraphs>133</Paragraphs>
  <Slides>22</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Arial Black</vt:lpstr>
      <vt:lpstr>Palatino Linotype</vt:lpstr>
      <vt:lpstr>Sabon Next LT</vt:lpstr>
      <vt:lpstr>Times New Roman</vt:lpstr>
      <vt:lpstr>Wingdings</vt:lpstr>
      <vt:lpstr>Office Theme</vt:lpstr>
      <vt:lpstr>PowerPoint Presentation</vt:lpstr>
      <vt:lpstr>АГЕНДА</vt:lpstr>
      <vt:lpstr>Inflammatory bowel diseases    </vt:lpstr>
      <vt:lpstr>Inflammatory bowel diseases    </vt:lpstr>
      <vt:lpstr>Inflammatory bowel diseases – Clinical manifestations  </vt:lpstr>
      <vt:lpstr>PowerPoint Presentation</vt:lpstr>
      <vt:lpstr>PowerPoint Presentation</vt:lpstr>
      <vt:lpstr>Inflammatory bowel diseases - diagnosis ​  ​  ​  </vt:lpstr>
      <vt:lpstr>PowerPoint Presentation</vt:lpstr>
      <vt:lpstr>Inflammatory bowel diseases - EIM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Jelena</dc:creator>
  <cp:lastModifiedBy>Jelena</cp:lastModifiedBy>
  <cp:revision>191</cp:revision>
  <dcterms:created xsi:type="dcterms:W3CDTF">2024-01-28T19:05:12Z</dcterms:created>
  <dcterms:modified xsi:type="dcterms:W3CDTF">2024-02-18T22:26:38Z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